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56" r:id="rId2"/>
  </p:sldIdLst>
  <p:sldSz cx="10691813" cy="7559675"/>
  <p:notesSz cx="6858000" cy="9144000"/>
  <p:embeddedFontLst>
    <p:embeddedFont>
      <p:font typeface="Georgia" panose="02040502050405020303" pitchFamily="18" charset="0"/>
      <p:regular r:id="rId3"/>
      <p:bold r:id="rId4"/>
      <p:italic r:id="rId5"/>
      <p:boldItalic r:id="rId6"/>
    </p:embeddedFont>
    <p:embeddedFont>
      <p:font typeface="Open Sans" panose="020B0606030504020204" pitchFamily="34" charset="0"/>
      <p:regular r:id="rId7"/>
      <p:bold r:id="rId8"/>
      <p:italic r:id="rId9"/>
      <p:boldItalic r:id="rId10"/>
    </p:embeddedFont>
    <p:embeddedFont>
      <p:font typeface="Parisienne" panose="03020507000000020002" pitchFamily="66" charset="0"/>
      <p:regular r:id="rId1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34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9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tableStyles" Target="tableStyle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73960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09620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70134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62311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53169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48419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20726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71832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8040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45159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53235-E274-406D-A0AE-78FBC49DB33E}" type="datetimeFigureOut">
              <a:rPr lang="en-CA" smtClean="0"/>
              <a:t>2024-03-12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D6DE8-45B3-4C41-87F9-362302F96A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17701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fld id="{74353235-E274-406D-A0AE-78FBC49DB33E}" type="datetimeFigureOut">
              <a:rPr lang="en-CA" smtClean="0"/>
              <a:pPr/>
              <a:t>2024-03-12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fld id="{FABD6DE8-45B3-4C41-87F9-362302F96A07}" type="slidenum">
              <a:rPr lang="en-CA" smtClean="0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46411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CA8457C-4F70-441B-AE21-16E3CD96B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" y="-1"/>
            <a:ext cx="10690447" cy="7559674"/>
          </a:xfrm>
          <a:prstGeom prst="rect">
            <a:avLst/>
          </a:prstGeom>
        </p:spPr>
      </p:pic>
      <p:sp>
        <p:nvSpPr>
          <p:cNvPr id="17" name="Google Shape;84;p15">
            <a:extLst>
              <a:ext uri="{FF2B5EF4-FFF2-40B4-BE49-F238E27FC236}">
                <a16:creationId xmlns:a16="http://schemas.microsoft.com/office/drawing/2014/main" id="{1301C6FB-EDC9-4ABA-BC97-F291AD518865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73775" y="728719"/>
            <a:ext cx="5736611" cy="73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5400" spc="600" dirty="0">
                <a:solidFill>
                  <a:srgbClr val="243456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CERTIFICATE</a:t>
            </a:r>
          </a:p>
        </p:txBody>
      </p:sp>
      <p:sp>
        <p:nvSpPr>
          <p:cNvPr id="18" name="Google Shape;85;p15">
            <a:extLst>
              <a:ext uri="{FF2B5EF4-FFF2-40B4-BE49-F238E27FC236}">
                <a16:creationId xmlns:a16="http://schemas.microsoft.com/office/drawing/2014/main" id="{7BDC51AE-7DF6-4A7B-B3FF-A895E3108E4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-208985" y="2424651"/>
            <a:ext cx="8520600" cy="48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243456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This is to certify that</a:t>
            </a:r>
            <a:endParaRPr sz="1600" dirty="0">
              <a:solidFill>
                <a:srgbClr val="243456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Google Shape;86;p15">
            <a:extLst>
              <a:ext uri="{FF2B5EF4-FFF2-40B4-BE49-F238E27FC236}">
                <a16:creationId xmlns:a16="http://schemas.microsoft.com/office/drawing/2014/main" id="{3D0AF075-DF80-4A6A-9F23-CCC649B199D7}"/>
              </a:ext>
            </a:extLst>
          </p:cNvPr>
          <p:cNvSpPr txBox="1">
            <a:spLocks/>
          </p:cNvSpPr>
          <p:nvPr/>
        </p:nvSpPr>
        <p:spPr>
          <a:xfrm>
            <a:off x="473766" y="3622150"/>
            <a:ext cx="7016947" cy="735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SzPts val="990"/>
            </a:pPr>
            <a:r>
              <a:rPr lang="en-CA" sz="5400" b="1" dirty="0">
                <a:solidFill>
                  <a:schemeClr val="bg2">
                    <a:lumMod val="10000"/>
                  </a:schemeClr>
                </a:solidFill>
                <a:latin typeface="Parisienne" panose="03020507000000020002" pitchFamily="66" charset="0"/>
                <a:ea typeface="Open Sans" panose="020B0606030504020204" pitchFamily="34" charset="0"/>
                <a:cs typeface="Open Sans" panose="020B0606030504020204" pitchFamily="34" charset="0"/>
              </a:rPr>
              <a:t>%NAME%</a:t>
            </a:r>
          </a:p>
        </p:txBody>
      </p:sp>
      <p:sp>
        <p:nvSpPr>
          <p:cNvPr id="20" name="Google Shape;87;p15">
            <a:extLst>
              <a:ext uri="{FF2B5EF4-FFF2-40B4-BE49-F238E27FC236}">
                <a16:creationId xmlns:a16="http://schemas.microsoft.com/office/drawing/2014/main" id="{B4728017-1FE9-42EB-A452-B370C319EF50}"/>
              </a:ext>
            </a:extLst>
          </p:cNvPr>
          <p:cNvSpPr txBox="1">
            <a:spLocks/>
          </p:cNvSpPr>
          <p:nvPr/>
        </p:nvSpPr>
        <p:spPr>
          <a:xfrm>
            <a:off x="542841" y="4530908"/>
            <a:ext cx="6920168" cy="11256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 fontScale="92500" lnSpcReduction="20000"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CA" sz="1400" dirty="0">
                <a:solidFill>
                  <a:srgbClr val="243456"/>
                </a:solidFill>
                <a:latin typeface="Georgia" panose="020405020504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has successfully fulfilled the requirements and demonstrated the rigorous knowledge necessary to complete the %</a:t>
            </a:r>
            <a:r>
              <a:rPr lang="en-CA" sz="1400" b="1" dirty="0">
                <a:solidFill>
                  <a:srgbClr val="243456"/>
                </a:solidFill>
                <a:latin typeface="Georgia" panose="020405020504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COURSE NAME</a:t>
            </a:r>
            <a:r>
              <a:rPr lang="en-CA" sz="1400" dirty="0">
                <a:solidFill>
                  <a:srgbClr val="243456"/>
                </a:solidFill>
                <a:latin typeface="Georgia" panose="020405020504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% course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sz="1400" dirty="0">
              <a:solidFill>
                <a:srgbClr val="243456"/>
              </a:solidFill>
              <a:latin typeface="Georgia" panose="02040502050405020303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CA" sz="1400" dirty="0">
              <a:solidFill>
                <a:srgbClr val="243456"/>
              </a:solidFill>
              <a:latin typeface="Georgia" panose="02040502050405020303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CA" sz="1400" dirty="0">
                <a:solidFill>
                  <a:srgbClr val="243456"/>
                </a:solidFill>
                <a:latin typeface="Georgia" panose="020405020504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With the score of %</a:t>
            </a:r>
            <a:r>
              <a:rPr lang="en-CA" sz="1400" b="1" dirty="0">
                <a:solidFill>
                  <a:srgbClr val="243456"/>
                </a:solidFill>
                <a:latin typeface="Georgia" panose="020405020504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AWARDED_SCORE%</a:t>
            </a:r>
          </a:p>
        </p:txBody>
      </p:sp>
      <p:sp>
        <p:nvSpPr>
          <p:cNvPr id="21" name="Google Shape;88;p15">
            <a:extLst>
              <a:ext uri="{FF2B5EF4-FFF2-40B4-BE49-F238E27FC236}">
                <a16:creationId xmlns:a16="http://schemas.microsoft.com/office/drawing/2014/main" id="{2B2E9D0D-CA06-4D70-9E4C-F4D3D6843F8C}"/>
              </a:ext>
            </a:extLst>
          </p:cNvPr>
          <p:cNvSpPr txBox="1">
            <a:spLocks/>
          </p:cNvSpPr>
          <p:nvPr/>
        </p:nvSpPr>
        <p:spPr>
          <a:xfrm>
            <a:off x="543598" y="6739144"/>
            <a:ext cx="2660100" cy="4842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CA" sz="1400" dirty="0">
                <a:solidFill>
                  <a:srgbClr val="243456"/>
                </a:solidFill>
                <a:latin typeface="Georgia" panose="020405020504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Speaker/Instructor</a:t>
            </a:r>
          </a:p>
        </p:txBody>
      </p:sp>
      <p:sp>
        <p:nvSpPr>
          <p:cNvPr id="23" name="Google Shape;90;p15">
            <a:extLst>
              <a:ext uri="{FF2B5EF4-FFF2-40B4-BE49-F238E27FC236}">
                <a16:creationId xmlns:a16="http://schemas.microsoft.com/office/drawing/2014/main" id="{149DDDF2-5B1E-4574-92F9-FF6077F00C09}"/>
              </a:ext>
            </a:extLst>
          </p:cNvPr>
          <p:cNvSpPr txBox="1">
            <a:spLocks/>
          </p:cNvSpPr>
          <p:nvPr/>
        </p:nvSpPr>
        <p:spPr>
          <a:xfrm>
            <a:off x="534362" y="6320490"/>
            <a:ext cx="2660100" cy="4842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CA" sz="1400" b="1" dirty="0">
                <a:solidFill>
                  <a:schemeClr val="bg2">
                    <a:lumMod val="10000"/>
                  </a:schemeClr>
                </a:solidFill>
                <a:latin typeface="Parisienne" panose="03020507000000020002" pitchFamily="66" charset="0"/>
                <a:ea typeface="Open Sans" panose="020B0606030504020204" pitchFamily="34" charset="0"/>
                <a:cs typeface="Open Sans" panose="020B0606030504020204" pitchFamily="34" charset="0"/>
              </a:rPr>
              <a:t>%INSTRUCTOR%</a:t>
            </a:r>
            <a:endParaRPr lang="en-CA" sz="1400" dirty="0">
              <a:solidFill>
                <a:schemeClr val="bg2">
                  <a:lumMod val="10000"/>
                </a:schemeClr>
              </a:solidFill>
              <a:latin typeface="Parisienne" panose="03020507000000020002" pitchFamily="66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Google Shape;92;p15">
            <a:extLst>
              <a:ext uri="{FF2B5EF4-FFF2-40B4-BE49-F238E27FC236}">
                <a16:creationId xmlns:a16="http://schemas.microsoft.com/office/drawing/2014/main" id="{84B76204-3F73-47D1-821C-F4E32A068CA6}"/>
              </a:ext>
            </a:extLst>
          </p:cNvPr>
          <p:cNvSpPr txBox="1">
            <a:spLocks/>
          </p:cNvSpPr>
          <p:nvPr/>
        </p:nvSpPr>
        <p:spPr>
          <a:xfrm>
            <a:off x="5742263" y="6767746"/>
            <a:ext cx="1720746" cy="331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 fontScale="92500" lnSpcReduction="10000"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CA" sz="1350" dirty="0">
                <a:solidFill>
                  <a:srgbClr val="243456"/>
                </a:solidFill>
                <a:latin typeface="Georgia" panose="020405020504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Certificate ID</a:t>
            </a:r>
            <a:endParaRPr lang="en-CA" sz="1700" dirty="0">
              <a:solidFill>
                <a:srgbClr val="243456"/>
              </a:solidFill>
              <a:latin typeface="Georgia" panose="02040502050405020303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Google Shape;93;p15">
            <a:extLst>
              <a:ext uri="{FF2B5EF4-FFF2-40B4-BE49-F238E27FC236}">
                <a16:creationId xmlns:a16="http://schemas.microsoft.com/office/drawing/2014/main" id="{983CE8C1-A4EF-46F9-832C-5E71AD649269}"/>
              </a:ext>
            </a:extLst>
          </p:cNvPr>
          <p:cNvSpPr txBox="1">
            <a:spLocks/>
          </p:cNvSpPr>
          <p:nvPr/>
        </p:nvSpPr>
        <p:spPr>
          <a:xfrm>
            <a:off x="7490713" y="1529695"/>
            <a:ext cx="1169527" cy="803324"/>
          </a:xfrm>
          <a:prstGeom prst="rect">
            <a:avLst/>
          </a:prstGeom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CA" sz="1350" dirty="0">
                <a:solidFill>
                  <a:srgbClr val="243456"/>
                </a:solidFill>
                <a:latin typeface="Georgia" panose="020405020504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YOUR LOGO</a:t>
            </a:r>
            <a:endParaRPr lang="en-CA" sz="1700" dirty="0">
              <a:solidFill>
                <a:srgbClr val="243456"/>
              </a:solidFill>
              <a:latin typeface="Georgia" panose="02040502050405020303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491E4AB-F8B5-4380-8CFA-A2779C63E5AB}"/>
              </a:ext>
            </a:extLst>
          </p:cNvPr>
          <p:cNvSpPr/>
          <p:nvPr/>
        </p:nvSpPr>
        <p:spPr>
          <a:xfrm>
            <a:off x="1340859" y="1115922"/>
            <a:ext cx="5402441" cy="84023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ctr" defTabSz="1007943">
              <a:lnSpc>
                <a:spcPct val="90000"/>
              </a:lnSpc>
              <a:buSzPts val="990"/>
            </a:pPr>
            <a:r>
              <a:rPr lang="en-CA" sz="3600" dirty="0">
                <a:solidFill>
                  <a:srgbClr val="243456"/>
                </a:solidFill>
                <a:latin typeface="Georgia" panose="020405020504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OF COMPLETION</a:t>
            </a:r>
          </a:p>
        </p:txBody>
      </p:sp>
      <p:sp>
        <p:nvSpPr>
          <p:cNvPr id="27" name="Google Shape;91;p15">
            <a:extLst>
              <a:ext uri="{FF2B5EF4-FFF2-40B4-BE49-F238E27FC236}">
                <a16:creationId xmlns:a16="http://schemas.microsoft.com/office/drawing/2014/main" id="{6206BCDE-713B-4A5D-B9FC-B4F9179BF735}"/>
              </a:ext>
            </a:extLst>
          </p:cNvPr>
          <p:cNvSpPr txBox="1">
            <a:spLocks/>
          </p:cNvSpPr>
          <p:nvPr/>
        </p:nvSpPr>
        <p:spPr>
          <a:xfrm>
            <a:off x="2830621" y="6736715"/>
            <a:ext cx="2811374" cy="4842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defPPr>
              <a:defRPr lang="en-US"/>
            </a:defPPr>
            <a:lvl1pPr indent="0" algn="ctr" defTabSz="1007943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rgbClr val="243456"/>
                </a:solidFill>
                <a:latin typeface="Georgia" panose="02040502050405020303" pitchFamily="18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503972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/>
            </a:lvl2pPr>
            <a:lvl3pPr marL="1007943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/>
            </a:lvl3pPr>
            <a:lvl4pPr marL="1511915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4pPr>
            <a:lvl5pPr marL="2015886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5pPr>
            <a:lvl6pPr marL="2519858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6pPr>
            <a:lvl7pPr marL="3023829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7pPr>
            <a:lvl8pPr marL="3527801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8pPr>
            <a:lvl9pPr marL="4031772" indent="0" algn="ctr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/>
            </a:lvl9pPr>
          </a:lstStyle>
          <a:p>
            <a:r>
              <a:rPr lang="en-CA" dirty="0"/>
              <a:t>Certified on</a:t>
            </a:r>
          </a:p>
        </p:txBody>
      </p:sp>
      <p:sp>
        <p:nvSpPr>
          <p:cNvPr id="13" name="Google Shape;91;p15">
            <a:extLst>
              <a:ext uri="{FF2B5EF4-FFF2-40B4-BE49-F238E27FC236}">
                <a16:creationId xmlns:a16="http://schemas.microsoft.com/office/drawing/2014/main" id="{AC48FEC6-0DBB-45B4-AD0E-F5359439340D}"/>
              </a:ext>
            </a:extLst>
          </p:cNvPr>
          <p:cNvSpPr txBox="1">
            <a:spLocks/>
          </p:cNvSpPr>
          <p:nvPr/>
        </p:nvSpPr>
        <p:spPr>
          <a:xfrm>
            <a:off x="2730353" y="6300747"/>
            <a:ext cx="2811374" cy="4842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CA" sz="1400" dirty="0">
                <a:solidFill>
                  <a:schemeClr val="bg2">
                    <a:lumMod val="10000"/>
                  </a:schemeClr>
                </a:solidFill>
                <a:latin typeface="Parisienne" panose="03020507000000020002" pitchFamily="66" charset="0"/>
                <a:ea typeface="Open Sans" panose="020B0606030504020204" pitchFamily="34" charset="0"/>
                <a:cs typeface="Open Sans" panose="020B0606030504020204" pitchFamily="34" charset="0"/>
              </a:rPr>
              <a:t>%DATE%</a:t>
            </a:r>
          </a:p>
        </p:txBody>
      </p:sp>
      <p:sp>
        <p:nvSpPr>
          <p:cNvPr id="14" name="Google Shape;92;p15">
            <a:extLst>
              <a:ext uri="{FF2B5EF4-FFF2-40B4-BE49-F238E27FC236}">
                <a16:creationId xmlns:a16="http://schemas.microsoft.com/office/drawing/2014/main" id="{5F971137-F233-4C28-8C14-FFFB2739B62D}"/>
              </a:ext>
            </a:extLst>
          </p:cNvPr>
          <p:cNvSpPr txBox="1">
            <a:spLocks/>
          </p:cNvSpPr>
          <p:nvPr/>
        </p:nvSpPr>
        <p:spPr>
          <a:xfrm>
            <a:off x="5244287" y="6278200"/>
            <a:ext cx="2660100" cy="331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CA" sz="1400" dirty="0">
                <a:solidFill>
                  <a:schemeClr val="bg2">
                    <a:lumMod val="10000"/>
                  </a:schemeClr>
                </a:solidFill>
                <a:latin typeface="Parisienne" panose="03020507000000020002" pitchFamily="66" charset="0"/>
                <a:ea typeface="Open Sans" panose="020B0606030504020204" pitchFamily="34" charset="0"/>
                <a:cs typeface="Open Sans" panose="020B0606030504020204" pitchFamily="34" charset="0"/>
              </a:rPr>
              <a:t>%CERTIFICATE_ID%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4D6BF55-5D30-4584-8654-D67C6DD711C9}"/>
              </a:ext>
            </a:extLst>
          </p:cNvPr>
          <p:cNvCxnSpPr/>
          <p:nvPr/>
        </p:nvCxnSpPr>
        <p:spPr>
          <a:xfrm>
            <a:off x="1173775" y="5781964"/>
            <a:ext cx="5736611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3945871-2FB1-437E-89A0-5F60EA6A590F}"/>
              </a:ext>
            </a:extLst>
          </p:cNvPr>
          <p:cNvCxnSpPr>
            <a:cxnSpLocks/>
          </p:cNvCxnSpPr>
          <p:nvPr/>
        </p:nvCxnSpPr>
        <p:spPr>
          <a:xfrm>
            <a:off x="813556" y="6690534"/>
            <a:ext cx="1916797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862BB17-28FD-4A37-99A2-4390C5D7C686}"/>
              </a:ext>
            </a:extLst>
          </p:cNvPr>
          <p:cNvCxnSpPr>
            <a:cxnSpLocks/>
          </p:cNvCxnSpPr>
          <p:nvPr/>
        </p:nvCxnSpPr>
        <p:spPr>
          <a:xfrm>
            <a:off x="3203698" y="6690534"/>
            <a:ext cx="1916797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384C95A-0A2F-48D6-99D4-132FED24C8ED}"/>
              </a:ext>
            </a:extLst>
          </p:cNvPr>
          <p:cNvCxnSpPr>
            <a:cxnSpLocks/>
          </p:cNvCxnSpPr>
          <p:nvPr/>
        </p:nvCxnSpPr>
        <p:spPr>
          <a:xfrm>
            <a:off x="5641995" y="6690534"/>
            <a:ext cx="1916797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3925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59</Words>
  <Application>Microsoft Office PowerPoint</Application>
  <PresentationFormat>Custom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Parisienne</vt:lpstr>
      <vt:lpstr>Georgia</vt:lpstr>
      <vt:lpstr>Arial</vt:lpstr>
      <vt:lpstr>Open Sans</vt:lpstr>
      <vt:lpstr>Office Theme</vt:lpstr>
      <vt:lpstr>CERTIFICATE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Kavardakova</dc:creator>
  <cp:lastModifiedBy>Daria Polyakova</cp:lastModifiedBy>
  <cp:revision>12</cp:revision>
  <dcterms:created xsi:type="dcterms:W3CDTF">2024-03-01T14:45:36Z</dcterms:created>
  <dcterms:modified xsi:type="dcterms:W3CDTF">2024-03-12T07:03:18Z</dcterms:modified>
</cp:coreProperties>
</file>