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</p:sldIdLst>
  <p:sldSz cx="10691813" cy="7559675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Euclid Circular B" panose="020B0504000000000000" charset="-52"/>
      <p:regular r:id="rId9"/>
      <p:bold r:id="rId10"/>
      <p:italic r:id="rId11"/>
      <p:boldItalic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97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heme" Target="theme/theme1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396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962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013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231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316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841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072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1832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804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515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770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641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A8457C-4F70-441B-AE21-16E3CD96B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7" y="-1"/>
            <a:ext cx="10695849" cy="7559674"/>
          </a:xfrm>
          <a:prstGeom prst="rect">
            <a:avLst/>
          </a:prstGeom>
        </p:spPr>
      </p:pic>
      <p:sp>
        <p:nvSpPr>
          <p:cNvPr id="3" name="Google Shape;112;p17">
            <a:extLst>
              <a:ext uri="{FF2B5EF4-FFF2-40B4-BE49-F238E27FC236}">
                <a16:creationId xmlns:a16="http://schemas.microsoft.com/office/drawing/2014/main" id="{FB7EDF5C-7231-4281-9733-F3E12881E8E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893322" y="1607127"/>
            <a:ext cx="7500059" cy="132853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CA" sz="78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CERTIFICATE </a:t>
            </a:r>
          </a:p>
        </p:txBody>
      </p:sp>
      <p:sp>
        <p:nvSpPr>
          <p:cNvPr id="4" name="Google Shape;113;p17">
            <a:extLst>
              <a:ext uri="{FF2B5EF4-FFF2-40B4-BE49-F238E27FC236}">
                <a16:creationId xmlns:a16="http://schemas.microsoft.com/office/drawing/2014/main" id="{D2463F50-3555-427B-A8DB-C29EBFF3BA0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433918" y="3877768"/>
            <a:ext cx="85206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This is to certify that</a:t>
            </a:r>
            <a:endParaRPr sz="14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  <p:sp>
        <p:nvSpPr>
          <p:cNvPr id="6" name="Google Shape;114;p17">
            <a:extLst>
              <a:ext uri="{FF2B5EF4-FFF2-40B4-BE49-F238E27FC236}">
                <a16:creationId xmlns:a16="http://schemas.microsoft.com/office/drawing/2014/main" id="{A1D1BF79-6F46-48A9-84F5-0FAAE1FBB8E8}"/>
              </a:ext>
            </a:extLst>
          </p:cNvPr>
          <p:cNvSpPr txBox="1">
            <a:spLocks/>
          </p:cNvSpPr>
          <p:nvPr/>
        </p:nvSpPr>
        <p:spPr>
          <a:xfrm>
            <a:off x="2823150" y="4140991"/>
            <a:ext cx="5631300" cy="735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ts val="990"/>
            </a:pPr>
            <a:r>
              <a:rPr lang="en-CA" sz="3000">
                <a:latin typeface="Arial" panose="020B0604020202020204" pitchFamily="34" charset="0"/>
                <a:ea typeface="Euclid Circular B" panose="020B0504000000000000" pitchFamily="34" charset="-52"/>
              </a:rPr>
              <a:t>%NAME%</a:t>
            </a:r>
          </a:p>
        </p:txBody>
      </p:sp>
      <p:sp>
        <p:nvSpPr>
          <p:cNvPr id="7" name="Google Shape;115;p17">
            <a:extLst>
              <a:ext uri="{FF2B5EF4-FFF2-40B4-BE49-F238E27FC236}">
                <a16:creationId xmlns:a16="http://schemas.microsoft.com/office/drawing/2014/main" id="{D888F537-A7F6-485F-8466-F84192E2C8B2}"/>
              </a:ext>
            </a:extLst>
          </p:cNvPr>
          <p:cNvSpPr txBox="1">
            <a:spLocks/>
          </p:cNvSpPr>
          <p:nvPr/>
        </p:nvSpPr>
        <p:spPr>
          <a:xfrm>
            <a:off x="1364645" y="4883522"/>
            <a:ext cx="8520600" cy="735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has completed the %COURSE NAME% course</a:t>
            </a:r>
          </a:p>
          <a:p>
            <a:pPr>
              <a:spcBef>
                <a:spcPts val="0"/>
              </a:spcBef>
            </a:pPr>
            <a:r>
              <a:rPr lang="en-CA"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on %DATE%, with a score of %</a:t>
            </a:r>
            <a:r>
              <a:rPr lang="en-CA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AWARDED_SCORE%.</a:t>
            </a:r>
            <a:endParaRPr lang="en-CA" sz="14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  <p:sp>
        <p:nvSpPr>
          <p:cNvPr id="8" name="Google Shape;116;p17">
            <a:extLst>
              <a:ext uri="{FF2B5EF4-FFF2-40B4-BE49-F238E27FC236}">
                <a16:creationId xmlns:a16="http://schemas.microsoft.com/office/drawing/2014/main" id="{8645D854-0269-4F0E-9717-730D81D87B20}"/>
              </a:ext>
            </a:extLst>
          </p:cNvPr>
          <p:cNvSpPr txBox="1">
            <a:spLocks/>
          </p:cNvSpPr>
          <p:nvPr/>
        </p:nvSpPr>
        <p:spPr>
          <a:xfrm>
            <a:off x="2786578" y="6492952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Speaker/Instructor</a:t>
            </a:r>
          </a:p>
        </p:txBody>
      </p:sp>
      <p:sp>
        <p:nvSpPr>
          <p:cNvPr id="10" name="Google Shape;118;p17">
            <a:extLst>
              <a:ext uri="{FF2B5EF4-FFF2-40B4-BE49-F238E27FC236}">
                <a16:creationId xmlns:a16="http://schemas.microsoft.com/office/drawing/2014/main" id="{3B408E91-121D-457E-A035-BDE88E965CBE}"/>
              </a:ext>
            </a:extLst>
          </p:cNvPr>
          <p:cNvSpPr txBox="1">
            <a:spLocks/>
          </p:cNvSpPr>
          <p:nvPr/>
        </p:nvSpPr>
        <p:spPr>
          <a:xfrm>
            <a:off x="2819373" y="6062920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4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%INSTRUCTOR%</a:t>
            </a:r>
            <a:endParaRPr lang="en-CA" sz="140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  <p:sp>
        <p:nvSpPr>
          <p:cNvPr id="11" name="Google Shape;119;p17">
            <a:extLst>
              <a:ext uri="{FF2B5EF4-FFF2-40B4-BE49-F238E27FC236}">
                <a16:creationId xmlns:a16="http://schemas.microsoft.com/office/drawing/2014/main" id="{7A9F2A18-42DF-4999-A39B-7CEA4CDEFF2F}"/>
              </a:ext>
            </a:extLst>
          </p:cNvPr>
          <p:cNvSpPr txBox="1">
            <a:spLocks/>
          </p:cNvSpPr>
          <p:nvPr/>
        </p:nvSpPr>
        <p:spPr>
          <a:xfrm>
            <a:off x="5555673" y="570815"/>
            <a:ext cx="3033000" cy="331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en-CA" sz="10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CERTIFICATE ID: %CERTIFICATE_ID%</a:t>
            </a:r>
            <a:endParaRPr lang="en-CA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  <p:sp>
        <p:nvSpPr>
          <p:cNvPr id="12" name="Google Shape;120;p17">
            <a:extLst>
              <a:ext uri="{FF2B5EF4-FFF2-40B4-BE49-F238E27FC236}">
                <a16:creationId xmlns:a16="http://schemas.microsoft.com/office/drawing/2014/main" id="{2DF5230A-A9BF-4D5A-84B3-40AC068D5F8E}"/>
              </a:ext>
            </a:extLst>
          </p:cNvPr>
          <p:cNvSpPr txBox="1">
            <a:spLocks/>
          </p:cNvSpPr>
          <p:nvPr/>
        </p:nvSpPr>
        <p:spPr>
          <a:xfrm>
            <a:off x="2486892" y="544439"/>
            <a:ext cx="2660100" cy="3318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vert="horz" wrap="square" lIns="91425" tIns="91425" rIns="91425" bIns="91425" rtlCol="0" anchor="t" anchorCtr="0">
            <a:normAutofit fontScale="92500" lnSpcReduction="10000"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350" b="1" dirty="0">
                <a:solidFill>
                  <a:srgbClr val="C00000"/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COMPANY LOGO</a:t>
            </a:r>
            <a:endParaRPr lang="en-CA" sz="1700" dirty="0">
              <a:solidFill>
                <a:srgbClr val="C00000"/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  <p:sp>
        <p:nvSpPr>
          <p:cNvPr id="13" name="Google Shape;121;p17">
            <a:extLst>
              <a:ext uri="{FF2B5EF4-FFF2-40B4-BE49-F238E27FC236}">
                <a16:creationId xmlns:a16="http://schemas.microsoft.com/office/drawing/2014/main" id="{A7FC67C0-7460-407D-ABF2-A7FA1B08301D}"/>
              </a:ext>
            </a:extLst>
          </p:cNvPr>
          <p:cNvSpPr/>
          <p:nvPr/>
        </p:nvSpPr>
        <p:spPr>
          <a:xfrm>
            <a:off x="5552844" y="6028966"/>
            <a:ext cx="1930200" cy="524400"/>
          </a:xfrm>
          <a:prstGeom prst="rect">
            <a:avLst/>
          </a:prstGeom>
          <a:solidFill>
            <a:schemeClr val="lt2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00000"/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Signature space</a:t>
            </a:r>
            <a:endParaRPr>
              <a:solidFill>
                <a:srgbClr val="C00000"/>
              </a:solidFill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5DEDD83-2F75-4695-AD81-C54F6313C8C3}"/>
              </a:ext>
            </a:extLst>
          </p:cNvPr>
          <p:cNvSpPr/>
          <p:nvPr/>
        </p:nvSpPr>
        <p:spPr>
          <a:xfrm>
            <a:off x="3586541" y="2639208"/>
            <a:ext cx="44021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40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Euclid Circular B" panose="020B0504000000000000" pitchFamily="34" charset="-52"/>
              </a:rPr>
              <a:t>OF COMPLETION</a:t>
            </a:r>
            <a:endParaRPr lang="en-CA" sz="4000">
              <a:latin typeface="Arial" panose="020B0604020202020204" pitchFamily="34" charset="0"/>
              <a:ea typeface="Euclid Circular B" panose="020B0504000000000000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55392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50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 Light</vt:lpstr>
      <vt:lpstr>Euclid Circular B</vt:lpstr>
      <vt:lpstr>Arial</vt:lpstr>
      <vt:lpstr>Calibri</vt:lpstr>
      <vt:lpstr>Office Theme</vt:lpstr>
      <vt:lpstr>CERTIFICATE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Kavardakova</dc:creator>
  <cp:lastModifiedBy>Kristina Koroleva</cp:lastModifiedBy>
  <cp:revision>9</cp:revision>
  <dcterms:created xsi:type="dcterms:W3CDTF">2024-03-01T14:45:36Z</dcterms:created>
  <dcterms:modified xsi:type="dcterms:W3CDTF">2024-03-14T08:37:40Z</dcterms:modified>
</cp:coreProperties>
</file>