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" y="-1"/>
            <a:ext cx="10695849" cy="7559674"/>
          </a:xfrm>
          <a:prstGeom prst="rect">
            <a:avLst/>
          </a:prstGeom>
        </p:spPr>
      </p:pic>
      <p:sp>
        <p:nvSpPr>
          <p:cNvPr id="3" name="Google Shape;70;p14">
            <a:extLst>
              <a:ext uri="{FF2B5EF4-FFF2-40B4-BE49-F238E27FC236}">
                <a16:creationId xmlns:a16="http://schemas.microsoft.com/office/drawing/2014/main" id="{3B5DA74E-B468-4494-9D28-9A70D0C8489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7823" y="1655805"/>
            <a:ext cx="7015149" cy="16846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5400">
                <a:solidFill>
                  <a:schemeClr val="bg1"/>
                </a:solidFill>
                <a:latin typeface="Erica One"/>
              </a:rPr>
              <a:t>CERTIFICATE </a:t>
            </a:r>
            <a:br>
              <a:rPr lang="en-CA" sz="5400">
                <a:solidFill>
                  <a:schemeClr val="bg1"/>
                </a:solidFill>
                <a:latin typeface="Erica One"/>
              </a:rPr>
            </a:br>
            <a:r>
              <a:rPr lang="en-CA" sz="5400">
                <a:solidFill>
                  <a:schemeClr val="bg1"/>
                </a:solidFill>
                <a:latin typeface="Erica One"/>
              </a:rPr>
              <a:t>OF COMPLETION</a:t>
            </a:r>
          </a:p>
        </p:txBody>
      </p:sp>
      <p:sp>
        <p:nvSpPr>
          <p:cNvPr id="4" name="Google Shape;71;p14">
            <a:extLst>
              <a:ext uri="{FF2B5EF4-FFF2-40B4-BE49-F238E27FC236}">
                <a16:creationId xmlns:a16="http://schemas.microsoft.com/office/drawing/2014/main" id="{A083CDCC-3D15-4E3C-9147-C16A3DE1D61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63689" y="3389865"/>
            <a:ext cx="5304625" cy="4407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is proudly presented to</a:t>
            </a:r>
            <a:endParaRPr sz="1700">
              <a:solidFill>
                <a:schemeClr val="bg1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6" name="Google Shape;72;p14">
            <a:extLst>
              <a:ext uri="{FF2B5EF4-FFF2-40B4-BE49-F238E27FC236}">
                <a16:creationId xmlns:a16="http://schemas.microsoft.com/office/drawing/2014/main" id="{19AC1B41-8BE2-4BC5-A185-06972312B60B}"/>
              </a:ext>
            </a:extLst>
          </p:cNvPr>
          <p:cNvSpPr txBox="1">
            <a:spLocks/>
          </p:cNvSpPr>
          <p:nvPr/>
        </p:nvSpPr>
        <p:spPr>
          <a:xfrm>
            <a:off x="668956" y="3851544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990"/>
            </a:pPr>
            <a:r>
              <a:rPr lang="en-CA" sz="2800" b="1" dirty="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%NAME%</a:t>
            </a:r>
          </a:p>
        </p:txBody>
      </p:sp>
      <p:sp>
        <p:nvSpPr>
          <p:cNvPr id="7" name="Google Shape;73;p14">
            <a:extLst>
              <a:ext uri="{FF2B5EF4-FFF2-40B4-BE49-F238E27FC236}">
                <a16:creationId xmlns:a16="http://schemas.microsoft.com/office/drawing/2014/main" id="{523A8D34-99A4-4D2D-8B58-744926DE8AF4}"/>
              </a:ext>
            </a:extLst>
          </p:cNvPr>
          <p:cNvSpPr txBox="1">
            <a:spLocks/>
          </p:cNvSpPr>
          <p:nvPr/>
        </p:nvSpPr>
        <p:spPr>
          <a:xfrm>
            <a:off x="642551" y="4960899"/>
            <a:ext cx="7316538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70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for successfully completing the %COURSE NAME% course</a:t>
            </a:r>
          </a:p>
        </p:txBody>
      </p:sp>
      <p:sp>
        <p:nvSpPr>
          <p:cNvPr id="8" name="Google Shape;74;p14">
            <a:extLst>
              <a:ext uri="{FF2B5EF4-FFF2-40B4-BE49-F238E27FC236}">
                <a16:creationId xmlns:a16="http://schemas.microsoft.com/office/drawing/2014/main" id="{4202B980-019C-4964-B022-16BE74D69C96}"/>
              </a:ext>
            </a:extLst>
          </p:cNvPr>
          <p:cNvSpPr txBox="1">
            <a:spLocks/>
          </p:cNvSpPr>
          <p:nvPr/>
        </p:nvSpPr>
        <p:spPr>
          <a:xfrm>
            <a:off x="392737" y="6550086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70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Speaker/Instructor</a:t>
            </a:r>
          </a:p>
        </p:txBody>
      </p:sp>
      <p:sp>
        <p:nvSpPr>
          <p:cNvPr id="10" name="Google Shape;76;p14">
            <a:extLst>
              <a:ext uri="{FF2B5EF4-FFF2-40B4-BE49-F238E27FC236}">
                <a16:creationId xmlns:a16="http://schemas.microsoft.com/office/drawing/2014/main" id="{EA1A8C10-E32D-49E9-9B24-2E198ED3B1BF}"/>
              </a:ext>
            </a:extLst>
          </p:cNvPr>
          <p:cNvSpPr txBox="1">
            <a:spLocks/>
          </p:cNvSpPr>
          <p:nvPr/>
        </p:nvSpPr>
        <p:spPr>
          <a:xfrm>
            <a:off x="617933" y="5920474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2200" b="1" dirty="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%INSTRUCTOR%</a:t>
            </a:r>
            <a:endParaRPr lang="en-CA" sz="2200" dirty="0">
              <a:solidFill>
                <a:schemeClr val="bg1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1" name="Google Shape;77;p14">
            <a:extLst>
              <a:ext uri="{FF2B5EF4-FFF2-40B4-BE49-F238E27FC236}">
                <a16:creationId xmlns:a16="http://schemas.microsoft.com/office/drawing/2014/main" id="{AE7063A9-5E9F-4EAF-9F3E-57CFC2B02EBC}"/>
              </a:ext>
            </a:extLst>
          </p:cNvPr>
          <p:cNvSpPr txBox="1">
            <a:spLocks/>
          </p:cNvSpPr>
          <p:nvPr/>
        </p:nvSpPr>
        <p:spPr>
          <a:xfrm>
            <a:off x="2983946" y="6334069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35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Certified on: %DATE%</a:t>
            </a:r>
            <a:endParaRPr lang="en-CA" sz="1700">
              <a:solidFill>
                <a:schemeClr val="bg1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2" name="Google Shape;78;p14">
            <a:extLst>
              <a:ext uri="{FF2B5EF4-FFF2-40B4-BE49-F238E27FC236}">
                <a16:creationId xmlns:a16="http://schemas.microsoft.com/office/drawing/2014/main" id="{A1750B7F-0D8A-4A80-B837-389F39EC1421}"/>
              </a:ext>
            </a:extLst>
          </p:cNvPr>
          <p:cNvSpPr txBox="1">
            <a:spLocks/>
          </p:cNvSpPr>
          <p:nvPr/>
        </p:nvSpPr>
        <p:spPr>
          <a:xfrm>
            <a:off x="6564398" y="6329733"/>
            <a:ext cx="32853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2500"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35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Certificate ID: </a:t>
            </a:r>
            <a:r>
              <a:rPr lang="en-CA" sz="1350" dirty="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%CERTIFICATE_ID%</a:t>
            </a:r>
            <a:endParaRPr lang="en-CA" sz="1700" dirty="0">
              <a:solidFill>
                <a:schemeClr val="bg1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3" name="Google Shape;79;p14">
            <a:extLst>
              <a:ext uri="{FF2B5EF4-FFF2-40B4-BE49-F238E27FC236}">
                <a16:creationId xmlns:a16="http://schemas.microsoft.com/office/drawing/2014/main" id="{D0E59B31-696E-4723-B3C0-255035CE045A}"/>
              </a:ext>
            </a:extLst>
          </p:cNvPr>
          <p:cNvSpPr txBox="1">
            <a:spLocks/>
          </p:cNvSpPr>
          <p:nvPr/>
        </p:nvSpPr>
        <p:spPr>
          <a:xfrm>
            <a:off x="1179861" y="964194"/>
            <a:ext cx="2329458" cy="56804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300">
                <a:solidFill>
                  <a:schemeClr val="bg1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Company name</a:t>
            </a: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Erica One</vt:lpstr>
      <vt:lpstr>Euclid Circular B</vt:lpstr>
      <vt:lpstr>Office Theme</vt:lpstr>
      <vt:lpstr>CERTIFICATE  OF COMPLETION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12</cp:revision>
  <dcterms:created xsi:type="dcterms:W3CDTF">2024-03-01T14:45:36Z</dcterms:created>
  <dcterms:modified xsi:type="dcterms:W3CDTF">2024-03-14T08:34:32Z</dcterms:modified>
</cp:coreProperties>
</file>