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10691813" cy="7559675"/>
  <p:notesSz cx="6858000" cy="9144000"/>
  <p:embeddedFontLst>
    <p:embeddedFont>
      <p:font typeface="Euclid Circular B" panose="020B0504000000000000" charset="-52"/>
      <p:regular r:id="rId3"/>
      <p:bold r:id="rId4"/>
      <p:italic r:id="rId5"/>
      <p:boldItalic r:id="rId6"/>
    </p:embeddedFont>
    <p:embeddedFont>
      <p:font typeface="Montserrat" panose="00000500000000000000" pitchFamily="2" charset="-52"/>
      <p:regular r:id="rId7"/>
      <p:bold r:id="rId8"/>
      <p:italic r:id="rId9"/>
      <p:boldItalic r:id="rId10"/>
    </p:embeddedFont>
    <p:embeddedFont>
      <p:font typeface="Montserrat Medium" panose="00000600000000000000" pitchFamily="2" charset="-52"/>
      <p:regular r:id="rId11"/>
      <p: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4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-52"/>
              </a:defRPr>
            </a:lvl1pPr>
          </a:lstStyle>
          <a:p>
            <a:fld id="{74353235-E274-406D-A0AE-78FBC49DB33E}" type="datetimeFigureOut">
              <a:rPr lang="en-CA" smtClean="0"/>
              <a:pPr/>
              <a:t>2024-03-14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-52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-52"/>
              </a:defRPr>
            </a:lvl1pPr>
          </a:lstStyle>
          <a:p>
            <a:fld id="{FABD6DE8-45B3-4C41-87F9-362302F96A0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Montserrat" panose="00000500000000000000" pitchFamily="2" charset="-52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" y="9549"/>
            <a:ext cx="10695849" cy="7540574"/>
          </a:xfrm>
          <a:prstGeom prst="rect">
            <a:avLst/>
          </a:prstGeom>
        </p:spPr>
      </p:pic>
      <p:sp>
        <p:nvSpPr>
          <p:cNvPr id="3" name="Google Shape;70;p14">
            <a:extLst>
              <a:ext uri="{FF2B5EF4-FFF2-40B4-BE49-F238E27FC236}">
                <a16:creationId xmlns:a16="http://schemas.microsoft.com/office/drawing/2014/main" id="{3B5DA74E-B468-4494-9D28-9A70D0C8489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11210" y="2499817"/>
            <a:ext cx="4086900" cy="93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4400" b="1" dirty="0">
                <a:solidFill>
                  <a:schemeClr val="bg1"/>
                </a:solidFill>
              </a:rPr>
              <a:t>CERTIFICATE </a:t>
            </a:r>
          </a:p>
        </p:txBody>
      </p:sp>
      <p:sp>
        <p:nvSpPr>
          <p:cNvPr id="4" name="Google Shape;71;p14">
            <a:extLst>
              <a:ext uri="{FF2B5EF4-FFF2-40B4-BE49-F238E27FC236}">
                <a16:creationId xmlns:a16="http://schemas.microsoft.com/office/drawing/2014/main" id="{A083CDCC-3D15-4E3C-9147-C16A3DE1D61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5923330" y="2104736"/>
            <a:ext cx="3005913" cy="10282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1400" dirty="0">
                <a:solidFill>
                  <a:srgbClr val="262425"/>
                </a:solidFill>
                <a:ea typeface="Euclid Circular B" panose="020B0504000000000000" pitchFamily="34" charset="-52"/>
              </a:rPr>
              <a:t>CERTIFICATE OF COMPLETION IS PROUDLY PRESENTED TO</a:t>
            </a:r>
          </a:p>
        </p:txBody>
      </p:sp>
      <p:sp>
        <p:nvSpPr>
          <p:cNvPr id="6" name="Google Shape;72;p14">
            <a:extLst>
              <a:ext uri="{FF2B5EF4-FFF2-40B4-BE49-F238E27FC236}">
                <a16:creationId xmlns:a16="http://schemas.microsoft.com/office/drawing/2014/main" id="{19AC1B41-8BE2-4BC5-A185-06972312B60B}"/>
              </a:ext>
            </a:extLst>
          </p:cNvPr>
          <p:cNvSpPr txBox="1">
            <a:spLocks/>
          </p:cNvSpPr>
          <p:nvPr/>
        </p:nvSpPr>
        <p:spPr>
          <a:xfrm>
            <a:off x="4520094" y="2822199"/>
            <a:ext cx="5708041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990"/>
            </a:pPr>
            <a:r>
              <a:rPr lang="en-CA" sz="4000" b="1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%NAME%</a:t>
            </a:r>
          </a:p>
        </p:txBody>
      </p:sp>
      <p:sp>
        <p:nvSpPr>
          <p:cNvPr id="7" name="Google Shape;73;p14">
            <a:extLst>
              <a:ext uri="{FF2B5EF4-FFF2-40B4-BE49-F238E27FC236}">
                <a16:creationId xmlns:a16="http://schemas.microsoft.com/office/drawing/2014/main" id="{523A8D34-99A4-4D2D-8B58-744926DE8AF4}"/>
              </a:ext>
            </a:extLst>
          </p:cNvPr>
          <p:cNvSpPr txBox="1">
            <a:spLocks/>
          </p:cNvSpPr>
          <p:nvPr/>
        </p:nvSpPr>
        <p:spPr>
          <a:xfrm>
            <a:off x="4958498" y="3993677"/>
            <a:ext cx="4967926" cy="951912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500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for successfully completing the %COURSE NAME% course</a:t>
            </a:r>
          </a:p>
        </p:txBody>
      </p:sp>
      <p:sp>
        <p:nvSpPr>
          <p:cNvPr id="8" name="Google Shape;74;p14">
            <a:extLst>
              <a:ext uri="{FF2B5EF4-FFF2-40B4-BE49-F238E27FC236}">
                <a16:creationId xmlns:a16="http://schemas.microsoft.com/office/drawing/2014/main" id="{4202B980-019C-4964-B022-16BE74D69C96}"/>
              </a:ext>
            </a:extLst>
          </p:cNvPr>
          <p:cNvSpPr txBox="1">
            <a:spLocks/>
          </p:cNvSpPr>
          <p:nvPr/>
        </p:nvSpPr>
        <p:spPr>
          <a:xfrm>
            <a:off x="6112410" y="5968645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Speaker/Instructor</a:t>
            </a:r>
          </a:p>
        </p:txBody>
      </p:sp>
      <p:sp>
        <p:nvSpPr>
          <p:cNvPr id="10" name="Google Shape;76;p14">
            <a:extLst>
              <a:ext uri="{FF2B5EF4-FFF2-40B4-BE49-F238E27FC236}">
                <a16:creationId xmlns:a16="http://schemas.microsoft.com/office/drawing/2014/main" id="{EA1A8C10-E32D-49E9-9B24-2E198ED3B1BF}"/>
              </a:ext>
            </a:extLst>
          </p:cNvPr>
          <p:cNvSpPr txBox="1">
            <a:spLocks/>
          </p:cNvSpPr>
          <p:nvPr/>
        </p:nvSpPr>
        <p:spPr>
          <a:xfrm>
            <a:off x="5742844" y="5441143"/>
            <a:ext cx="3399233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2000" b="1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%INSTRUCTOR%</a:t>
            </a:r>
            <a:endParaRPr lang="en-CA" sz="2000" dirty="0">
              <a:solidFill>
                <a:srgbClr val="262425"/>
              </a:solidFill>
              <a:latin typeface="Montserrat" panose="00000500000000000000" pitchFamily="2" charset="-52"/>
              <a:ea typeface="Euclid Circular B" panose="020B0504000000000000" pitchFamily="34" charset="-52"/>
            </a:endParaRPr>
          </a:p>
        </p:txBody>
      </p:sp>
      <p:sp>
        <p:nvSpPr>
          <p:cNvPr id="11" name="Google Shape;77;p14">
            <a:extLst>
              <a:ext uri="{FF2B5EF4-FFF2-40B4-BE49-F238E27FC236}">
                <a16:creationId xmlns:a16="http://schemas.microsoft.com/office/drawing/2014/main" id="{AE7063A9-5E9F-4EAF-9F3E-57CFC2B02EBC}"/>
              </a:ext>
            </a:extLst>
          </p:cNvPr>
          <p:cNvSpPr txBox="1">
            <a:spLocks/>
          </p:cNvSpPr>
          <p:nvPr/>
        </p:nvSpPr>
        <p:spPr>
          <a:xfrm>
            <a:off x="4772518" y="6471699"/>
            <a:ext cx="2997723" cy="1042028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CA" sz="1350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Certified on: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CA" sz="1350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%DATE%</a:t>
            </a:r>
            <a:endParaRPr lang="en-CA" sz="1700" dirty="0">
              <a:solidFill>
                <a:srgbClr val="262425"/>
              </a:solidFill>
              <a:latin typeface="Montserrat" panose="00000500000000000000" pitchFamily="2" charset="-52"/>
              <a:ea typeface="Euclid Circular B" panose="020B0504000000000000" pitchFamily="34" charset="-52"/>
            </a:endParaRPr>
          </a:p>
        </p:txBody>
      </p:sp>
      <p:sp>
        <p:nvSpPr>
          <p:cNvPr id="12" name="Google Shape;78;p14">
            <a:extLst>
              <a:ext uri="{FF2B5EF4-FFF2-40B4-BE49-F238E27FC236}">
                <a16:creationId xmlns:a16="http://schemas.microsoft.com/office/drawing/2014/main" id="{A1750B7F-0D8A-4A80-B837-389F39EC1421}"/>
              </a:ext>
            </a:extLst>
          </p:cNvPr>
          <p:cNvSpPr txBox="1">
            <a:spLocks/>
          </p:cNvSpPr>
          <p:nvPr/>
        </p:nvSpPr>
        <p:spPr>
          <a:xfrm>
            <a:off x="6817675" y="6462272"/>
            <a:ext cx="3285300" cy="104202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CA" sz="1350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Certificate ID: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CA" sz="1350" dirty="0">
                <a:solidFill>
                  <a:srgbClr val="262425"/>
                </a:solidFill>
                <a:latin typeface="Montserrat" panose="00000500000000000000" pitchFamily="2" charset="-52"/>
                <a:ea typeface="Euclid Circular B" panose="020B0504000000000000" pitchFamily="34" charset="-52"/>
              </a:rPr>
              <a:t>%CERTIFICATE_ID%</a:t>
            </a:r>
            <a:endParaRPr lang="en-CA" sz="1700" dirty="0">
              <a:solidFill>
                <a:srgbClr val="262425"/>
              </a:solidFill>
              <a:latin typeface="Montserrat" panose="00000500000000000000" pitchFamily="2" charset="-52"/>
              <a:ea typeface="Euclid Circular B" panose="020B0504000000000000" pitchFamily="34" charset="-52"/>
            </a:endParaRPr>
          </a:p>
        </p:txBody>
      </p:sp>
      <p:sp>
        <p:nvSpPr>
          <p:cNvPr id="13" name="Google Shape;79;p14">
            <a:extLst>
              <a:ext uri="{FF2B5EF4-FFF2-40B4-BE49-F238E27FC236}">
                <a16:creationId xmlns:a16="http://schemas.microsoft.com/office/drawing/2014/main" id="{D0E59B31-696E-4723-B3C0-255035CE045A}"/>
              </a:ext>
            </a:extLst>
          </p:cNvPr>
          <p:cNvSpPr txBox="1">
            <a:spLocks/>
          </p:cNvSpPr>
          <p:nvPr/>
        </p:nvSpPr>
        <p:spPr>
          <a:xfrm>
            <a:off x="1238275" y="1474871"/>
            <a:ext cx="2329458" cy="56804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800" dirty="0">
                <a:solidFill>
                  <a:schemeClr val="bg1"/>
                </a:solidFill>
                <a:latin typeface="Montserrat Medium" panose="00000600000000000000" pitchFamily="2" charset="-52"/>
                <a:ea typeface="Euclid Circular B" panose="020B0504000000000000" pitchFamily="34" charset="-52"/>
              </a:rPr>
              <a:t>Company name</a:t>
            </a:r>
          </a:p>
        </p:txBody>
      </p:sp>
      <p:sp>
        <p:nvSpPr>
          <p:cNvPr id="14" name="Google Shape;70;p14">
            <a:extLst>
              <a:ext uri="{FF2B5EF4-FFF2-40B4-BE49-F238E27FC236}">
                <a16:creationId xmlns:a16="http://schemas.microsoft.com/office/drawing/2014/main" id="{BDE5337C-1041-43A6-94AF-FFEED530CB85}"/>
              </a:ext>
            </a:extLst>
          </p:cNvPr>
          <p:cNvSpPr txBox="1">
            <a:spLocks/>
          </p:cNvSpPr>
          <p:nvPr/>
        </p:nvSpPr>
        <p:spPr>
          <a:xfrm>
            <a:off x="723414" y="3108805"/>
            <a:ext cx="3359179" cy="72010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Montserrat" panose="00000500000000000000" pitchFamily="2" charset="-52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990"/>
            </a:pPr>
            <a:r>
              <a:rPr lang="en-CA" sz="2400" dirty="0">
                <a:solidFill>
                  <a:schemeClr val="bg1"/>
                </a:solidFill>
              </a:rPr>
              <a:t>of Completion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1D3242B-F366-4ADE-834E-AE5270EB67DF}"/>
              </a:ext>
            </a:extLst>
          </p:cNvPr>
          <p:cNvCxnSpPr/>
          <p:nvPr/>
        </p:nvCxnSpPr>
        <p:spPr>
          <a:xfrm>
            <a:off x="4958498" y="3828912"/>
            <a:ext cx="4967926" cy="0"/>
          </a:xfrm>
          <a:prstGeom prst="line">
            <a:avLst/>
          </a:prstGeom>
          <a:ln w="9525">
            <a:solidFill>
              <a:srgbClr val="2624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E56C77-A604-4FFF-999D-47BB106CF1F5}"/>
              </a:ext>
            </a:extLst>
          </p:cNvPr>
          <p:cNvCxnSpPr>
            <a:cxnSpLocks/>
          </p:cNvCxnSpPr>
          <p:nvPr/>
        </p:nvCxnSpPr>
        <p:spPr>
          <a:xfrm>
            <a:off x="6726022" y="5944197"/>
            <a:ext cx="1296187" cy="0"/>
          </a:xfrm>
          <a:prstGeom prst="line">
            <a:avLst/>
          </a:prstGeom>
          <a:ln w="9525">
            <a:solidFill>
              <a:srgbClr val="2624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1EA53C5-C90E-4998-95BB-D86543BE5A04}"/>
              </a:ext>
            </a:extLst>
          </p:cNvPr>
          <p:cNvCxnSpPr>
            <a:cxnSpLocks/>
          </p:cNvCxnSpPr>
          <p:nvPr/>
        </p:nvCxnSpPr>
        <p:spPr>
          <a:xfrm>
            <a:off x="5623285" y="6868024"/>
            <a:ext cx="1296187" cy="0"/>
          </a:xfrm>
          <a:prstGeom prst="line">
            <a:avLst/>
          </a:prstGeom>
          <a:ln w="9525">
            <a:solidFill>
              <a:srgbClr val="2624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49098A-075F-4A73-BC2E-D8F0D7BD5F4B}"/>
              </a:ext>
            </a:extLst>
          </p:cNvPr>
          <p:cNvCxnSpPr>
            <a:cxnSpLocks/>
          </p:cNvCxnSpPr>
          <p:nvPr/>
        </p:nvCxnSpPr>
        <p:spPr>
          <a:xfrm>
            <a:off x="7770241" y="6868024"/>
            <a:ext cx="1296187" cy="0"/>
          </a:xfrm>
          <a:prstGeom prst="line">
            <a:avLst/>
          </a:prstGeom>
          <a:ln w="9525">
            <a:solidFill>
              <a:srgbClr val="2624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44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Montserrat</vt:lpstr>
      <vt:lpstr>Euclid Circular B</vt:lpstr>
      <vt:lpstr>Office Theme</vt:lpstr>
      <vt:lpstr>CERTIFICATE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Kristina Koroleva</cp:lastModifiedBy>
  <cp:revision>14</cp:revision>
  <dcterms:created xsi:type="dcterms:W3CDTF">2024-03-01T14:45:36Z</dcterms:created>
  <dcterms:modified xsi:type="dcterms:W3CDTF">2024-03-14T08:35:03Z</dcterms:modified>
</cp:coreProperties>
</file>