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sldIdLst>
    <p:sldId id="256" r:id="rId2"/>
  </p:sldIdLst>
  <p:sldSz cx="10691813" cy="7559675"/>
  <p:notesSz cx="6858000" cy="9144000"/>
  <p:embeddedFontLst>
    <p:embeddedFont>
      <p:font typeface="Calibri" panose="020F0502020204030204" pitchFamily="34" charset="0"/>
      <p:regular r:id="rId3"/>
      <p:bold r:id="rId4"/>
      <p:italic r:id="rId5"/>
      <p:boldItalic r:id="rId6"/>
    </p:embeddedFont>
    <p:embeddedFont>
      <p:font typeface="Calibri Light" panose="020F0302020204030204" pitchFamily="34" charset="0"/>
      <p:regular r:id="rId7"/>
      <p:italic r:id="rId8"/>
    </p:embeddedFont>
    <p:embeddedFont>
      <p:font typeface="Cookie" panose="02000000000000000000" pitchFamily="2" charset="0"/>
      <p:regular r:id="rId9"/>
    </p:embeddedFont>
    <p:embeddedFont>
      <p:font typeface="Georgia" panose="02040502050405020303" pitchFamily="18" charset="0"/>
      <p:regular r:id="rId10"/>
      <p:bold r:id="rId11"/>
      <p:italic r:id="rId12"/>
      <p:boldItalic r:id="rId13"/>
    </p:embeddedFont>
    <p:embeddedFont>
      <p:font typeface="Roboto" panose="02000000000000000000" pitchFamily="2" charset="0"/>
      <p:regular r:id="rId14"/>
      <p:bold r:id="rId15"/>
      <p:italic r:id="rId16"/>
      <p:boldItalic r:id="rId17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4242"/>
    <a:srgbClr val="014D9C"/>
    <a:srgbClr val="185CA4"/>
    <a:srgbClr val="DAE3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4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129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6.fntdata"/><Relationship Id="rId13" Type="http://schemas.openxmlformats.org/officeDocument/2006/relationships/font" Target="fonts/font11.fntdata"/><Relationship Id="rId18" Type="http://schemas.openxmlformats.org/officeDocument/2006/relationships/presProps" Target="presProps.xml"/><Relationship Id="rId3" Type="http://schemas.openxmlformats.org/officeDocument/2006/relationships/font" Target="fonts/font1.fntdata"/><Relationship Id="rId21" Type="http://schemas.openxmlformats.org/officeDocument/2006/relationships/tableStyles" Target="tableStyles.xml"/><Relationship Id="rId7" Type="http://schemas.openxmlformats.org/officeDocument/2006/relationships/font" Target="fonts/font5.fntdata"/><Relationship Id="rId12" Type="http://schemas.openxmlformats.org/officeDocument/2006/relationships/font" Target="fonts/font10.fntdata"/><Relationship Id="rId17" Type="http://schemas.openxmlformats.org/officeDocument/2006/relationships/font" Target="fonts/font15.fntdata"/><Relationship Id="rId2" Type="http://schemas.openxmlformats.org/officeDocument/2006/relationships/slide" Target="slides/slide1.xml"/><Relationship Id="rId16" Type="http://schemas.openxmlformats.org/officeDocument/2006/relationships/font" Target="fonts/font14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4.fntdata"/><Relationship Id="rId11" Type="http://schemas.openxmlformats.org/officeDocument/2006/relationships/font" Target="fonts/font9.fntdata"/><Relationship Id="rId5" Type="http://schemas.openxmlformats.org/officeDocument/2006/relationships/font" Target="fonts/font3.fntdata"/><Relationship Id="rId15" Type="http://schemas.openxmlformats.org/officeDocument/2006/relationships/font" Target="fonts/font13.fntdata"/><Relationship Id="rId10" Type="http://schemas.openxmlformats.org/officeDocument/2006/relationships/font" Target="fonts/font8.fntdata"/><Relationship Id="rId19" Type="http://schemas.openxmlformats.org/officeDocument/2006/relationships/viewProps" Target="viewProps.xml"/><Relationship Id="rId4" Type="http://schemas.openxmlformats.org/officeDocument/2006/relationships/font" Target="fonts/font2.fntdata"/><Relationship Id="rId9" Type="http://schemas.openxmlformats.org/officeDocument/2006/relationships/font" Target="fonts/font7.fntdata"/><Relationship Id="rId14" Type="http://schemas.openxmlformats.org/officeDocument/2006/relationships/font" Target="fonts/font12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1237197"/>
            <a:ext cx="9088041" cy="2631887"/>
          </a:xfrm>
        </p:spPr>
        <p:txBody>
          <a:bodyPr anchor="b"/>
          <a:lstStyle>
            <a:lvl1pPr algn="ctr">
              <a:defRPr sz="6614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3970580"/>
            <a:ext cx="8018860" cy="1825171"/>
          </a:xfrm>
        </p:spPr>
        <p:txBody>
          <a:bodyPr/>
          <a:lstStyle>
            <a:lvl1pPr marL="0" indent="0" algn="ctr">
              <a:buNone/>
              <a:defRPr sz="2646"/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53235-E274-406D-A0AE-78FBC49DB33E}" type="datetimeFigureOut">
              <a:rPr lang="en-CA" smtClean="0"/>
              <a:t>2024-03-12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D6DE8-45B3-4C41-87F9-362302F96A07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4739606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53235-E274-406D-A0AE-78FBC49DB33E}" type="datetimeFigureOut">
              <a:rPr lang="en-CA" smtClean="0"/>
              <a:t>2024-03-12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D6DE8-45B3-4C41-87F9-362302F96A07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1096207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402483"/>
            <a:ext cx="2305422" cy="64064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402483"/>
            <a:ext cx="6782619" cy="6406475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53235-E274-406D-A0AE-78FBC49DB33E}" type="datetimeFigureOut">
              <a:rPr lang="en-CA" smtClean="0"/>
              <a:t>2024-03-12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D6DE8-45B3-4C41-87F9-362302F96A07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4701343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53235-E274-406D-A0AE-78FBC49DB33E}" type="datetimeFigureOut">
              <a:rPr lang="en-CA" smtClean="0"/>
              <a:t>2024-03-12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D6DE8-45B3-4C41-87F9-362302F96A07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0623114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1884671"/>
            <a:ext cx="9221689" cy="3144614"/>
          </a:xfrm>
        </p:spPr>
        <p:txBody>
          <a:bodyPr anchor="b"/>
          <a:lstStyle>
            <a:lvl1pPr>
              <a:defRPr sz="6614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5059035"/>
            <a:ext cx="9221689" cy="1653678"/>
          </a:xfrm>
        </p:spPr>
        <p:txBody>
          <a:bodyPr/>
          <a:lstStyle>
            <a:lvl1pPr marL="0" indent="0">
              <a:buNone/>
              <a:defRPr sz="2646">
                <a:solidFill>
                  <a:schemeClr val="tx1"/>
                </a:solidFill>
              </a:defRPr>
            </a:lvl1pPr>
            <a:lvl2pPr marL="503972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2pPr>
            <a:lvl3pPr marL="1007943" indent="0">
              <a:buNone/>
              <a:defRPr sz="1984">
                <a:solidFill>
                  <a:schemeClr val="tx1">
                    <a:tint val="75000"/>
                  </a:schemeClr>
                </a:solidFill>
              </a:defRPr>
            </a:lvl3pPr>
            <a:lvl4pPr marL="1511915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4pPr>
            <a:lvl5pPr marL="2015886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5pPr>
            <a:lvl6pPr marL="2519858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6pPr>
            <a:lvl7pPr marL="3023829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7pPr>
            <a:lvl8pPr marL="3527801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8pPr>
            <a:lvl9pPr marL="4031772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53235-E274-406D-A0AE-78FBC49DB33E}" type="datetimeFigureOut">
              <a:rPr lang="en-CA" smtClean="0"/>
              <a:t>2024-03-12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D6DE8-45B3-4C41-87F9-362302F96A07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7531693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2012414"/>
            <a:ext cx="4544021" cy="479654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2012414"/>
            <a:ext cx="4544021" cy="479654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53235-E274-406D-A0AE-78FBC49DB33E}" type="datetimeFigureOut">
              <a:rPr lang="en-CA" smtClean="0"/>
              <a:t>2024-03-12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D6DE8-45B3-4C41-87F9-362302F96A07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5484193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402484"/>
            <a:ext cx="9221689" cy="14611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1853171"/>
            <a:ext cx="4523137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2761381"/>
            <a:ext cx="4523137" cy="40615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1853171"/>
            <a:ext cx="4545413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2761381"/>
            <a:ext cx="4545413" cy="40615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53235-E274-406D-A0AE-78FBC49DB33E}" type="datetimeFigureOut">
              <a:rPr lang="en-CA" smtClean="0"/>
              <a:t>2024-03-12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D6DE8-45B3-4C41-87F9-362302F96A07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8207261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53235-E274-406D-A0AE-78FBC49DB33E}" type="datetimeFigureOut">
              <a:rPr lang="en-CA" smtClean="0"/>
              <a:t>2024-03-12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D6DE8-45B3-4C41-87F9-362302F96A07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2718329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53235-E274-406D-A0AE-78FBC49DB33E}" type="datetimeFigureOut">
              <a:rPr lang="en-CA" smtClean="0"/>
              <a:t>2024-03-12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D6DE8-45B3-4C41-87F9-362302F96A07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180406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1088455"/>
            <a:ext cx="5412730" cy="5372269"/>
          </a:xfrm>
        </p:spPr>
        <p:txBody>
          <a:bodyPr/>
          <a:lstStyle>
            <a:lvl1pPr>
              <a:defRPr sz="3527"/>
            </a:lvl1pPr>
            <a:lvl2pPr>
              <a:defRPr sz="3086"/>
            </a:lvl2pPr>
            <a:lvl3pPr>
              <a:defRPr sz="2646"/>
            </a:lvl3pPr>
            <a:lvl4pPr>
              <a:defRPr sz="2205"/>
            </a:lvl4pPr>
            <a:lvl5pPr>
              <a:defRPr sz="2205"/>
            </a:lvl5pPr>
            <a:lvl6pPr>
              <a:defRPr sz="2205"/>
            </a:lvl6pPr>
            <a:lvl7pPr>
              <a:defRPr sz="2205"/>
            </a:lvl7pPr>
            <a:lvl8pPr>
              <a:defRPr sz="2205"/>
            </a:lvl8pPr>
            <a:lvl9pPr>
              <a:defRPr sz="2205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53235-E274-406D-A0AE-78FBC49DB33E}" type="datetimeFigureOut">
              <a:rPr lang="en-CA" smtClean="0"/>
              <a:t>2024-03-12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D6DE8-45B3-4C41-87F9-362302F96A07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6451593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1088455"/>
            <a:ext cx="5412730" cy="5372269"/>
          </a:xfrm>
        </p:spPr>
        <p:txBody>
          <a:bodyPr anchor="t"/>
          <a:lstStyle>
            <a:lvl1pPr marL="0" indent="0">
              <a:buNone/>
              <a:defRPr sz="3527"/>
            </a:lvl1pPr>
            <a:lvl2pPr marL="503972" indent="0">
              <a:buNone/>
              <a:defRPr sz="3086"/>
            </a:lvl2pPr>
            <a:lvl3pPr marL="1007943" indent="0">
              <a:buNone/>
              <a:defRPr sz="2646"/>
            </a:lvl3pPr>
            <a:lvl4pPr marL="1511915" indent="0">
              <a:buNone/>
              <a:defRPr sz="2205"/>
            </a:lvl4pPr>
            <a:lvl5pPr marL="2015886" indent="0">
              <a:buNone/>
              <a:defRPr sz="2205"/>
            </a:lvl5pPr>
            <a:lvl6pPr marL="2519858" indent="0">
              <a:buNone/>
              <a:defRPr sz="2205"/>
            </a:lvl6pPr>
            <a:lvl7pPr marL="3023829" indent="0">
              <a:buNone/>
              <a:defRPr sz="2205"/>
            </a:lvl7pPr>
            <a:lvl8pPr marL="3527801" indent="0">
              <a:buNone/>
              <a:defRPr sz="2205"/>
            </a:lvl8pPr>
            <a:lvl9pPr marL="4031772" indent="0">
              <a:buNone/>
              <a:defRPr sz="2205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53235-E274-406D-A0AE-78FBC49DB33E}" type="datetimeFigureOut">
              <a:rPr lang="en-CA" smtClean="0"/>
              <a:t>2024-03-12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D6DE8-45B3-4C41-87F9-362302F96A07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8177016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2012414"/>
            <a:ext cx="9221689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353235-E274-406D-A0AE-78FBC49DB33E}" type="datetimeFigureOut">
              <a:rPr lang="en-CA" smtClean="0"/>
              <a:t>2024-03-12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BD6DE8-45B3-4C41-87F9-362302F96A07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7464116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07943" rtl="0" eaLnBrk="1" latinLnBrk="0" hangingPunct="1">
        <a:lnSpc>
          <a:spcPct val="90000"/>
        </a:lnSpc>
        <a:spcBef>
          <a:spcPct val="0"/>
        </a:spcBef>
        <a:buNone/>
        <a:defRPr sz="4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986" indent="-251986" algn="l" defTabSz="1007943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086" kern="1200">
          <a:solidFill>
            <a:schemeClr val="tx1"/>
          </a:solidFill>
          <a:latin typeface="+mn-lt"/>
          <a:ea typeface="+mn-ea"/>
          <a:cs typeface="+mn-cs"/>
        </a:defRPr>
      </a:lvl1pPr>
      <a:lvl2pPr marL="75595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59929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3900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7872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CA8457C-4F70-441B-AE21-16E3CD96B5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" y="1908"/>
            <a:ext cx="10690448" cy="7555856"/>
          </a:xfrm>
          <a:prstGeom prst="rect">
            <a:avLst/>
          </a:prstGeom>
        </p:spPr>
      </p:pic>
      <p:sp>
        <p:nvSpPr>
          <p:cNvPr id="3" name="Google Shape;54;p13">
            <a:extLst>
              <a:ext uri="{FF2B5EF4-FFF2-40B4-BE49-F238E27FC236}">
                <a16:creationId xmlns:a16="http://schemas.microsoft.com/office/drawing/2014/main" id="{1DBB1532-CB5F-43FD-A85B-A4916FAEC961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2325361" y="2003623"/>
            <a:ext cx="6041089" cy="735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CA" sz="5000" spc="1000" dirty="0">
                <a:solidFill>
                  <a:srgbClr val="014D9C"/>
                </a:solidFill>
                <a:latin typeface="Georgia" panose="02040502050405020303" pitchFamily="18" charset="0"/>
              </a:rPr>
              <a:t>CERTIFICATE</a:t>
            </a:r>
          </a:p>
        </p:txBody>
      </p:sp>
      <p:sp>
        <p:nvSpPr>
          <p:cNvPr id="4" name="Google Shape;55;p13">
            <a:extLst>
              <a:ext uri="{FF2B5EF4-FFF2-40B4-BE49-F238E27FC236}">
                <a16:creationId xmlns:a16="http://schemas.microsoft.com/office/drawing/2014/main" id="{3050B49E-49B8-470A-A640-5FD3D549505E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2621044" y="4900197"/>
            <a:ext cx="5449721" cy="37894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</a:pPr>
            <a:r>
              <a:rPr lang="en-CA" sz="1800" dirty="0">
                <a:solidFill>
                  <a:srgbClr val="424242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for completing the course %COURSE_NAME</a:t>
            </a:r>
            <a:r>
              <a:rPr lang="en-CA" sz="1800" b="1" dirty="0">
                <a:solidFill>
                  <a:srgbClr val="424242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%</a:t>
            </a:r>
          </a:p>
        </p:txBody>
      </p:sp>
      <p:sp>
        <p:nvSpPr>
          <p:cNvPr id="6" name="Google Shape;56;p13">
            <a:extLst>
              <a:ext uri="{FF2B5EF4-FFF2-40B4-BE49-F238E27FC236}">
                <a16:creationId xmlns:a16="http://schemas.microsoft.com/office/drawing/2014/main" id="{9F676B4A-A519-4DF4-BA4A-AAC986A72194}"/>
              </a:ext>
            </a:extLst>
          </p:cNvPr>
          <p:cNvSpPr txBox="1">
            <a:spLocks/>
          </p:cNvSpPr>
          <p:nvPr/>
        </p:nvSpPr>
        <p:spPr>
          <a:xfrm>
            <a:off x="2394112" y="4167694"/>
            <a:ext cx="5631300" cy="761577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ctr" anchorCtr="0">
            <a:noAutofit/>
          </a:bodyPr>
          <a:lstStyle>
            <a:lvl1pPr algn="ctr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14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  <a:buSzPts val="990"/>
            </a:pPr>
            <a:r>
              <a:rPr lang="en-CA" sz="6000" b="1" dirty="0">
                <a:solidFill>
                  <a:srgbClr val="014D9C"/>
                </a:solidFill>
                <a:latin typeface="Cookie" panose="02000000000000000000" pitchFamily="2" charset="0"/>
              </a:rPr>
              <a:t>%NAME%</a:t>
            </a:r>
          </a:p>
        </p:txBody>
      </p:sp>
      <p:sp>
        <p:nvSpPr>
          <p:cNvPr id="7" name="Google Shape;58;p13">
            <a:extLst>
              <a:ext uri="{FF2B5EF4-FFF2-40B4-BE49-F238E27FC236}">
                <a16:creationId xmlns:a16="http://schemas.microsoft.com/office/drawing/2014/main" id="{6B6B2B4E-12B1-4B21-AD72-3875D631BBFD}"/>
              </a:ext>
            </a:extLst>
          </p:cNvPr>
          <p:cNvSpPr txBox="1">
            <a:spLocks/>
          </p:cNvSpPr>
          <p:nvPr/>
        </p:nvSpPr>
        <p:spPr>
          <a:xfrm>
            <a:off x="662012" y="6384898"/>
            <a:ext cx="2660100" cy="4842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rmAutofit/>
          </a:bodyPr>
          <a:lstStyle>
            <a:lvl1pPr marL="0" indent="0" algn="ctr" defTabSz="1007943" rtl="0" eaLnBrk="1" latinLnBrk="0" hangingPunct="1">
              <a:lnSpc>
                <a:spcPct val="90000"/>
              </a:lnSpc>
              <a:spcBef>
                <a:spcPts val="1102"/>
              </a:spcBef>
              <a:buFont typeface="Arial" panose="020B0604020202020204" pitchFamily="34" charset="0"/>
              <a:buNone/>
              <a:defRPr sz="264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3972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22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7943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11915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15886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9858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23829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27801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31772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en-CA" sz="1600" dirty="0">
                <a:solidFill>
                  <a:srgbClr val="424242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COURSE SPEAKER</a:t>
            </a:r>
          </a:p>
        </p:txBody>
      </p:sp>
      <p:sp>
        <p:nvSpPr>
          <p:cNvPr id="9" name="Google Shape;60;p13">
            <a:extLst>
              <a:ext uri="{FF2B5EF4-FFF2-40B4-BE49-F238E27FC236}">
                <a16:creationId xmlns:a16="http://schemas.microsoft.com/office/drawing/2014/main" id="{F297C0FA-59B0-42EB-9EBE-B402B51B9061}"/>
              </a:ext>
            </a:extLst>
          </p:cNvPr>
          <p:cNvSpPr txBox="1">
            <a:spLocks/>
          </p:cNvSpPr>
          <p:nvPr/>
        </p:nvSpPr>
        <p:spPr>
          <a:xfrm>
            <a:off x="662012" y="5909012"/>
            <a:ext cx="2660100" cy="4842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rmAutofit/>
          </a:bodyPr>
          <a:lstStyle>
            <a:lvl1pPr marL="0" indent="0" algn="ctr" defTabSz="1007943" rtl="0" eaLnBrk="1" latinLnBrk="0" hangingPunct="1">
              <a:lnSpc>
                <a:spcPct val="90000"/>
              </a:lnSpc>
              <a:spcBef>
                <a:spcPts val="1102"/>
              </a:spcBef>
              <a:buFont typeface="Arial" panose="020B0604020202020204" pitchFamily="34" charset="0"/>
              <a:buNone/>
              <a:defRPr sz="264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3972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22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7943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11915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15886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9858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23829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27801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31772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en-CA" sz="1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%INSTRUCTOR%</a:t>
            </a:r>
            <a:endParaRPr lang="en-CA" sz="1800" dirty="0">
              <a:solidFill>
                <a:schemeClr val="tx1">
                  <a:lumMod val="95000"/>
                  <a:lumOff val="5000"/>
                </a:schemeClr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1" name="Google Shape;63;p13">
            <a:extLst>
              <a:ext uri="{FF2B5EF4-FFF2-40B4-BE49-F238E27FC236}">
                <a16:creationId xmlns:a16="http://schemas.microsoft.com/office/drawing/2014/main" id="{EA92D6A1-0DE1-4DE2-9E56-A38F05470067}"/>
              </a:ext>
            </a:extLst>
          </p:cNvPr>
          <p:cNvSpPr txBox="1">
            <a:spLocks/>
          </p:cNvSpPr>
          <p:nvPr/>
        </p:nvSpPr>
        <p:spPr>
          <a:xfrm>
            <a:off x="4051211" y="969055"/>
            <a:ext cx="2317103" cy="4842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0" indent="0" algn="ctr" defTabSz="1007943" rtl="0" eaLnBrk="1" latinLnBrk="0" hangingPunct="1">
              <a:lnSpc>
                <a:spcPct val="90000"/>
              </a:lnSpc>
              <a:spcBef>
                <a:spcPts val="1102"/>
              </a:spcBef>
              <a:buFont typeface="Arial" panose="020B0604020202020204" pitchFamily="34" charset="0"/>
              <a:buNone/>
              <a:defRPr sz="264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3972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22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7943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11915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15886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9858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23829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27801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31772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en-CA" sz="1400" dirty="0">
                <a:solidFill>
                  <a:srgbClr val="424242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COMPANY NAME</a:t>
            </a:r>
          </a:p>
        </p:txBody>
      </p:sp>
      <p:sp>
        <p:nvSpPr>
          <p:cNvPr id="13" name="Google Shape;65;p13">
            <a:extLst>
              <a:ext uri="{FF2B5EF4-FFF2-40B4-BE49-F238E27FC236}">
                <a16:creationId xmlns:a16="http://schemas.microsoft.com/office/drawing/2014/main" id="{1DD49779-716D-4E4A-8C28-3207DCBD1254}"/>
              </a:ext>
            </a:extLst>
          </p:cNvPr>
          <p:cNvSpPr/>
          <p:nvPr/>
        </p:nvSpPr>
        <p:spPr>
          <a:xfrm>
            <a:off x="3220482" y="5634682"/>
            <a:ext cx="2568721" cy="121620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latin typeface="Roboto" panose="02000000000000000000" pitchFamily="2" charset="0"/>
                <a:ea typeface="Roboto" panose="02000000000000000000" pitchFamily="2" charset="0"/>
              </a:rPr>
              <a:t>Signature space</a:t>
            </a:r>
            <a:endParaRPr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4" name="Google Shape;54;p13">
            <a:extLst>
              <a:ext uri="{FF2B5EF4-FFF2-40B4-BE49-F238E27FC236}">
                <a16:creationId xmlns:a16="http://schemas.microsoft.com/office/drawing/2014/main" id="{05B05279-F675-4FEF-951B-7CC2854A3FCB}"/>
              </a:ext>
            </a:extLst>
          </p:cNvPr>
          <p:cNvSpPr txBox="1">
            <a:spLocks/>
          </p:cNvSpPr>
          <p:nvPr/>
        </p:nvSpPr>
        <p:spPr>
          <a:xfrm>
            <a:off x="4457815" y="2577632"/>
            <a:ext cx="1776180" cy="400288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>
            <a:lvl1pPr algn="ctr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14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  <a:buSzPts val="990"/>
            </a:pPr>
            <a:r>
              <a:rPr lang="en-CA" sz="1400" dirty="0">
                <a:solidFill>
                  <a:srgbClr val="424242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OF COMPLETION</a:t>
            </a:r>
          </a:p>
        </p:txBody>
      </p:sp>
      <p:sp>
        <p:nvSpPr>
          <p:cNvPr id="15" name="Google Shape;58;p13">
            <a:extLst>
              <a:ext uri="{FF2B5EF4-FFF2-40B4-BE49-F238E27FC236}">
                <a16:creationId xmlns:a16="http://schemas.microsoft.com/office/drawing/2014/main" id="{F7264D27-2DD0-4B64-82E1-D15E7CFC47F2}"/>
              </a:ext>
            </a:extLst>
          </p:cNvPr>
          <p:cNvSpPr txBox="1">
            <a:spLocks/>
          </p:cNvSpPr>
          <p:nvPr/>
        </p:nvSpPr>
        <p:spPr>
          <a:xfrm>
            <a:off x="6491508" y="5964339"/>
            <a:ext cx="3158513" cy="4842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rmAutofit/>
          </a:bodyPr>
          <a:lstStyle>
            <a:defPPr>
              <a:defRPr lang="en-US"/>
            </a:defPPr>
            <a:lvl1pPr indent="0" algn="ctr" defTabSz="1007943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>
                <a:solidFill>
                  <a:srgbClr val="424242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 marL="503972" indent="0" algn="ctr" defTabSz="1007943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2205"/>
            </a:lvl2pPr>
            <a:lvl3pPr marL="1007943" indent="0" algn="ctr" defTabSz="1007943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984"/>
            </a:lvl3pPr>
            <a:lvl4pPr marL="1511915" indent="0" algn="ctr" defTabSz="1007943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/>
            </a:lvl4pPr>
            <a:lvl5pPr marL="2015886" indent="0" algn="ctr" defTabSz="1007943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/>
            </a:lvl5pPr>
            <a:lvl6pPr marL="2519858" indent="0" algn="ctr" defTabSz="1007943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/>
            </a:lvl6pPr>
            <a:lvl7pPr marL="3023829" indent="0" algn="ctr" defTabSz="1007943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/>
            </a:lvl7pPr>
            <a:lvl8pPr marL="3527801" indent="0" algn="ctr" defTabSz="1007943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/>
            </a:lvl8pPr>
            <a:lvl9pPr marL="4031772" indent="0" algn="ctr" defTabSz="1007943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/>
            </a:lvl9pPr>
          </a:lstStyle>
          <a:p>
            <a:r>
              <a:rPr lang="en-CA" sz="1500" dirty="0"/>
              <a:t>ISSUING DATE: %DATE%</a:t>
            </a:r>
          </a:p>
        </p:txBody>
      </p:sp>
      <p:sp>
        <p:nvSpPr>
          <p:cNvPr id="16" name="Google Shape;58;p13">
            <a:extLst>
              <a:ext uri="{FF2B5EF4-FFF2-40B4-BE49-F238E27FC236}">
                <a16:creationId xmlns:a16="http://schemas.microsoft.com/office/drawing/2014/main" id="{62F43221-694A-4DC6-8BD7-FBDD7CF32080}"/>
              </a:ext>
            </a:extLst>
          </p:cNvPr>
          <p:cNvSpPr txBox="1">
            <a:spLocks/>
          </p:cNvSpPr>
          <p:nvPr/>
        </p:nvSpPr>
        <p:spPr>
          <a:xfrm>
            <a:off x="6073206" y="6295846"/>
            <a:ext cx="3995115" cy="4842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rmAutofit/>
          </a:bodyPr>
          <a:lstStyle>
            <a:defPPr>
              <a:defRPr lang="en-US"/>
            </a:defPPr>
            <a:lvl1pPr indent="0" algn="ctr" defTabSz="1007943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>
                <a:solidFill>
                  <a:srgbClr val="424242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 marL="503972" indent="0" algn="ctr" defTabSz="1007943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2205"/>
            </a:lvl2pPr>
            <a:lvl3pPr marL="1007943" indent="0" algn="ctr" defTabSz="1007943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984"/>
            </a:lvl3pPr>
            <a:lvl4pPr marL="1511915" indent="0" algn="ctr" defTabSz="1007943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/>
            </a:lvl4pPr>
            <a:lvl5pPr marL="2015886" indent="0" algn="ctr" defTabSz="1007943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/>
            </a:lvl5pPr>
            <a:lvl6pPr marL="2519858" indent="0" algn="ctr" defTabSz="1007943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/>
            </a:lvl6pPr>
            <a:lvl7pPr marL="3023829" indent="0" algn="ctr" defTabSz="1007943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/>
            </a:lvl7pPr>
            <a:lvl8pPr marL="3527801" indent="0" algn="ctr" defTabSz="1007943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/>
            </a:lvl8pPr>
            <a:lvl9pPr marL="4031772" indent="0" algn="ctr" defTabSz="1007943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/>
            </a:lvl9pPr>
          </a:lstStyle>
          <a:p>
            <a:r>
              <a:rPr lang="en-CA" sz="1500" dirty="0"/>
              <a:t>CERTIFICATE ID: %CERTIFICATE_ID%</a:t>
            </a:r>
          </a:p>
        </p:txBody>
      </p:sp>
      <p:sp>
        <p:nvSpPr>
          <p:cNvPr id="17" name="Google Shape;55;p13">
            <a:extLst>
              <a:ext uri="{FF2B5EF4-FFF2-40B4-BE49-F238E27FC236}">
                <a16:creationId xmlns:a16="http://schemas.microsoft.com/office/drawing/2014/main" id="{381C079A-CCCC-4634-B19E-10BDDD2B81DF}"/>
              </a:ext>
            </a:extLst>
          </p:cNvPr>
          <p:cNvSpPr txBox="1">
            <a:spLocks/>
          </p:cNvSpPr>
          <p:nvPr/>
        </p:nvSpPr>
        <p:spPr>
          <a:xfrm>
            <a:off x="1992062" y="3133281"/>
            <a:ext cx="6707683" cy="378947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lvl="0" indent="0" algn="ctr" defTabSz="1007943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>
                <a:solidFill>
                  <a:srgbClr val="424242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 marL="503972" indent="0" algn="ctr" defTabSz="1007943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2205"/>
            </a:lvl2pPr>
            <a:lvl3pPr marL="1007943" indent="0" algn="ctr" defTabSz="1007943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984"/>
            </a:lvl3pPr>
            <a:lvl4pPr marL="1511915" indent="0" algn="ctr" defTabSz="1007943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/>
            </a:lvl4pPr>
            <a:lvl5pPr marL="2015886" indent="0" algn="ctr" defTabSz="1007943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/>
            </a:lvl5pPr>
            <a:lvl6pPr marL="2519858" indent="0" algn="ctr" defTabSz="1007943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/>
            </a:lvl6pPr>
            <a:lvl7pPr marL="3023829" indent="0" algn="ctr" defTabSz="1007943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/>
            </a:lvl7pPr>
            <a:lvl8pPr marL="3527801" indent="0" algn="ctr" defTabSz="1007943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/>
            </a:lvl8pPr>
            <a:lvl9pPr marL="4031772" indent="0" algn="ctr" defTabSz="1007943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/>
            </a:lvl9pPr>
          </a:lstStyle>
          <a:p>
            <a:r>
              <a:rPr lang="en-US" altLang="ja-JP" sz="1600" spc="300" dirty="0"/>
              <a:t>WE PROUDLY PRESENT THIS CERTIFICATE TO</a:t>
            </a:r>
            <a:endParaRPr lang="en-CA" sz="1600" spc="300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614618DF-70BB-4A05-A155-B691DD643342}"/>
              </a:ext>
            </a:extLst>
          </p:cNvPr>
          <p:cNvCxnSpPr>
            <a:cxnSpLocks/>
          </p:cNvCxnSpPr>
          <p:nvPr/>
        </p:nvCxnSpPr>
        <p:spPr>
          <a:xfrm>
            <a:off x="1117600" y="6329482"/>
            <a:ext cx="178261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72807A8-45FD-47A7-8186-7430543EA793}"/>
              </a:ext>
            </a:extLst>
          </p:cNvPr>
          <p:cNvCxnSpPr>
            <a:cxnSpLocks/>
          </p:cNvCxnSpPr>
          <p:nvPr/>
        </p:nvCxnSpPr>
        <p:spPr>
          <a:xfrm>
            <a:off x="2817091" y="2796248"/>
            <a:ext cx="1706223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ACB2E13B-DCD3-4EE3-85C1-1844A7C64568}"/>
              </a:ext>
            </a:extLst>
          </p:cNvPr>
          <p:cNvCxnSpPr>
            <a:cxnSpLocks/>
          </p:cNvCxnSpPr>
          <p:nvPr/>
        </p:nvCxnSpPr>
        <p:spPr>
          <a:xfrm>
            <a:off x="6186708" y="2796248"/>
            <a:ext cx="1706223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539255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</TotalTime>
  <Words>44</Words>
  <Application>Microsoft Office PowerPoint</Application>
  <PresentationFormat>Custom</PresentationFormat>
  <Paragraphs>11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Roboto</vt:lpstr>
      <vt:lpstr>Calibri Light</vt:lpstr>
      <vt:lpstr>Cookie</vt:lpstr>
      <vt:lpstr>Georgia</vt:lpstr>
      <vt:lpstr>Calibri</vt:lpstr>
      <vt:lpstr>Arial</vt:lpstr>
      <vt:lpstr>Office Theme</vt:lpstr>
      <vt:lpstr>CERTIFICATE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Anna Kavardakova</dc:creator>
  <cp:lastModifiedBy>Daria Polyakova</cp:lastModifiedBy>
  <cp:revision>10</cp:revision>
  <dcterms:created xsi:type="dcterms:W3CDTF">2024-03-01T14:45:36Z</dcterms:created>
  <dcterms:modified xsi:type="dcterms:W3CDTF">2024-03-12T05:55:30Z</dcterms:modified>
</cp:coreProperties>
</file>