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97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3960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962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0134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2311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3169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8419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0726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1832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8040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515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770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53235-E274-406D-A0AE-78FBC49DB33E}" type="datetimeFigureOut">
              <a:rPr lang="en-CA" smtClean="0"/>
              <a:t>2024-03-04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641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CA8457C-4F70-441B-AE21-16E3CD96B5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7" y="-1"/>
            <a:ext cx="10695849" cy="7559674"/>
          </a:xfrm>
          <a:prstGeom prst="rect">
            <a:avLst/>
          </a:prstGeom>
        </p:spPr>
      </p:pic>
      <p:sp>
        <p:nvSpPr>
          <p:cNvPr id="17" name="Google Shape;84;p15">
            <a:extLst>
              <a:ext uri="{FF2B5EF4-FFF2-40B4-BE49-F238E27FC236}">
                <a16:creationId xmlns:a16="http://schemas.microsoft.com/office/drawing/2014/main" id="{1301C6FB-EDC9-4ABA-BC97-F291AD518865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2647834" y="1435459"/>
            <a:ext cx="5631300" cy="73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900" b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Certificate</a:t>
            </a:r>
            <a:endParaRPr sz="2900" b="1">
              <a:solidFill>
                <a:schemeClr val="bg2">
                  <a:lumMod val="1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Google Shape;85;p15">
            <a:extLst>
              <a:ext uri="{FF2B5EF4-FFF2-40B4-BE49-F238E27FC236}">
                <a16:creationId xmlns:a16="http://schemas.microsoft.com/office/drawing/2014/main" id="{7BDC51AE-7DF6-4A7B-B3FF-A895E3108E4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64315" y="2648458"/>
            <a:ext cx="8520600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to certify that</a:t>
            </a:r>
            <a:endParaRPr sz="1400">
              <a:solidFill>
                <a:schemeClr val="bg2">
                  <a:lumMod val="1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Google Shape;86;p15">
            <a:extLst>
              <a:ext uri="{FF2B5EF4-FFF2-40B4-BE49-F238E27FC236}">
                <a16:creationId xmlns:a16="http://schemas.microsoft.com/office/drawing/2014/main" id="{3D0AF075-DF80-4A6A-9F23-CCC649B199D7}"/>
              </a:ext>
            </a:extLst>
          </p:cNvPr>
          <p:cNvSpPr txBox="1">
            <a:spLocks/>
          </p:cNvSpPr>
          <p:nvPr/>
        </p:nvSpPr>
        <p:spPr>
          <a:xfrm>
            <a:off x="1719279" y="3604408"/>
            <a:ext cx="7016947" cy="7359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SzPts val="990"/>
            </a:pPr>
            <a:r>
              <a:rPr lang="en-CA" sz="70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%NAME%</a:t>
            </a:r>
          </a:p>
        </p:txBody>
      </p:sp>
      <p:sp>
        <p:nvSpPr>
          <p:cNvPr id="20" name="Google Shape;87;p15">
            <a:extLst>
              <a:ext uri="{FF2B5EF4-FFF2-40B4-BE49-F238E27FC236}">
                <a16:creationId xmlns:a16="http://schemas.microsoft.com/office/drawing/2014/main" id="{B4728017-1FE9-42EB-A452-B370C319EF50}"/>
              </a:ext>
            </a:extLst>
          </p:cNvPr>
          <p:cNvSpPr txBox="1">
            <a:spLocks/>
          </p:cNvSpPr>
          <p:nvPr/>
        </p:nvSpPr>
        <p:spPr>
          <a:xfrm>
            <a:off x="2008695" y="4389742"/>
            <a:ext cx="7036451" cy="1125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 lnSpcReduction="10000"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4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has successfully fulfilled the requirements and demonstrated the rigorous knowledge necessary to complete the %</a:t>
            </a:r>
            <a:r>
              <a:rPr lang="en-CA" sz="1400" b="1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COURSE NAME</a:t>
            </a:r>
            <a:r>
              <a:rPr lang="en-CA" sz="14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% course</a:t>
            </a:r>
          </a:p>
          <a:p>
            <a:pPr>
              <a:spcBef>
                <a:spcPts val="0"/>
              </a:spcBef>
            </a:pPr>
            <a:endParaRPr lang="en-US" sz="1400" dirty="0">
              <a:solidFill>
                <a:schemeClr val="bg2">
                  <a:lumMod val="1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Bef>
                <a:spcPts val="0"/>
              </a:spcBef>
            </a:pPr>
            <a:endParaRPr lang="en-CA" sz="1400" dirty="0">
              <a:solidFill>
                <a:schemeClr val="bg2">
                  <a:lumMod val="1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Bef>
                <a:spcPts val="0"/>
              </a:spcBef>
            </a:pPr>
            <a:r>
              <a:rPr lang="en-CA" sz="14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With the score of %</a:t>
            </a:r>
            <a:r>
              <a:rPr lang="en-CA" sz="1400" b="1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AWARDED_SCORE%</a:t>
            </a:r>
          </a:p>
        </p:txBody>
      </p:sp>
      <p:sp>
        <p:nvSpPr>
          <p:cNvPr id="21" name="Google Shape;88;p15">
            <a:extLst>
              <a:ext uri="{FF2B5EF4-FFF2-40B4-BE49-F238E27FC236}">
                <a16:creationId xmlns:a16="http://schemas.microsoft.com/office/drawing/2014/main" id="{2B2E9D0D-CA06-4D70-9E4C-F4D3D6843F8C}"/>
              </a:ext>
            </a:extLst>
          </p:cNvPr>
          <p:cNvSpPr txBox="1">
            <a:spLocks/>
          </p:cNvSpPr>
          <p:nvPr/>
        </p:nvSpPr>
        <p:spPr>
          <a:xfrm>
            <a:off x="1591341" y="6471610"/>
            <a:ext cx="2660100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00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Speaker/Instructor</a:t>
            </a:r>
          </a:p>
        </p:txBody>
      </p:sp>
      <p:sp>
        <p:nvSpPr>
          <p:cNvPr id="23" name="Google Shape;90;p15">
            <a:extLst>
              <a:ext uri="{FF2B5EF4-FFF2-40B4-BE49-F238E27FC236}">
                <a16:creationId xmlns:a16="http://schemas.microsoft.com/office/drawing/2014/main" id="{149DDDF2-5B1E-4574-92F9-FF6077F00C09}"/>
              </a:ext>
            </a:extLst>
          </p:cNvPr>
          <p:cNvSpPr txBox="1">
            <a:spLocks/>
          </p:cNvSpPr>
          <p:nvPr/>
        </p:nvSpPr>
        <p:spPr>
          <a:xfrm>
            <a:off x="1576208" y="6076776"/>
            <a:ext cx="2660100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350" b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%INSTRUCTOR%</a:t>
            </a:r>
            <a:endParaRPr lang="en-CA" sz="1700">
              <a:solidFill>
                <a:schemeClr val="bg2">
                  <a:lumMod val="1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Google Shape;92;p15">
            <a:extLst>
              <a:ext uri="{FF2B5EF4-FFF2-40B4-BE49-F238E27FC236}">
                <a16:creationId xmlns:a16="http://schemas.microsoft.com/office/drawing/2014/main" id="{84B76204-3F73-47D1-821C-F4E32A068CA6}"/>
              </a:ext>
            </a:extLst>
          </p:cNvPr>
          <p:cNvSpPr txBox="1">
            <a:spLocks/>
          </p:cNvSpPr>
          <p:nvPr/>
        </p:nvSpPr>
        <p:spPr>
          <a:xfrm>
            <a:off x="6910386" y="6317377"/>
            <a:ext cx="3285300" cy="331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 fontScale="92500" lnSpcReduction="10000"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CA" sz="135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CERTIFICATE ID: %CERTIFICATE_ID%</a:t>
            </a:r>
            <a:endParaRPr lang="en-CA" sz="1700">
              <a:solidFill>
                <a:schemeClr val="bg2">
                  <a:lumMod val="1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Google Shape;93;p15">
            <a:extLst>
              <a:ext uri="{FF2B5EF4-FFF2-40B4-BE49-F238E27FC236}">
                <a16:creationId xmlns:a16="http://schemas.microsoft.com/office/drawing/2014/main" id="{983CE8C1-A4EF-46F9-832C-5E71AD649269}"/>
              </a:ext>
            </a:extLst>
          </p:cNvPr>
          <p:cNvSpPr txBox="1">
            <a:spLocks/>
          </p:cNvSpPr>
          <p:nvPr/>
        </p:nvSpPr>
        <p:spPr>
          <a:xfrm>
            <a:off x="4596407" y="927124"/>
            <a:ext cx="1635300" cy="484200"/>
          </a:xfrm>
          <a:prstGeom prst="rect">
            <a:avLst/>
          </a:prstGeom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CA" sz="1350" b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LOGO</a:t>
            </a:r>
            <a:endParaRPr lang="en-CA" sz="1700">
              <a:solidFill>
                <a:schemeClr val="bg2">
                  <a:lumMod val="1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91E4AB-F8B5-4380-8CFA-A2779C63E5AB}"/>
              </a:ext>
            </a:extLst>
          </p:cNvPr>
          <p:cNvSpPr/>
          <p:nvPr/>
        </p:nvSpPr>
        <p:spPr>
          <a:xfrm>
            <a:off x="4221245" y="2052937"/>
            <a:ext cx="25042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completion</a:t>
            </a:r>
          </a:p>
        </p:txBody>
      </p:sp>
      <p:sp>
        <p:nvSpPr>
          <p:cNvPr id="27" name="Google Shape;91;p15">
            <a:extLst>
              <a:ext uri="{FF2B5EF4-FFF2-40B4-BE49-F238E27FC236}">
                <a16:creationId xmlns:a16="http://schemas.microsoft.com/office/drawing/2014/main" id="{6206BCDE-713B-4A5D-B9FC-B4F9179BF735}"/>
              </a:ext>
            </a:extLst>
          </p:cNvPr>
          <p:cNvSpPr txBox="1">
            <a:spLocks/>
          </p:cNvSpPr>
          <p:nvPr/>
        </p:nvSpPr>
        <p:spPr>
          <a:xfrm>
            <a:off x="4330832" y="6280307"/>
            <a:ext cx="2811374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CA" sz="140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Certified on: %DATE%</a:t>
            </a:r>
          </a:p>
        </p:txBody>
      </p:sp>
    </p:spTree>
    <p:extLst>
      <p:ext uri="{BB962C8B-B14F-4D97-AF65-F5344CB8AC3E}">
        <p14:creationId xmlns:p14="http://schemas.microsoft.com/office/powerpoint/2010/main" val="155392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61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</vt:lpstr>
      <vt:lpstr>Office Theme</vt:lpstr>
      <vt:lpstr>Certificate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Kavardakova</dc:creator>
  <cp:lastModifiedBy>Kristina Koroleva</cp:lastModifiedBy>
  <cp:revision>8</cp:revision>
  <dcterms:created xsi:type="dcterms:W3CDTF">2024-03-01T14:45:36Z</dcterms:created>
  <dcterms:modified xsi:type="dcterms:W3CDTF">2024-03-04T11:34:31Z</dcterms:modified>
</cp:coreProperties>
</file>