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56" r:id="rId2"/>
  </p:sldIdLst>
  <p:sldSz cx="10691813" cy="7559675"/>
  <p:notesSz cx="6858000" cy="9144000"/>
  <p:embeddedFontLst>
    <p:embeddedFont>
      <p:font typeface="Open Sans" panose="020B0606030504020204" pitchFamily="34" charset="0"/>
      <p:regular r:id="rId3"/>
      <p:bold r:id="rId4"/>
      <p:italic r:id="rId5"/>
      <p:boldItalic r:id="rId6"/>
    </p:embeddedFont>
    <p:embeddedFont>
      <p:font typeface="Open Sans Semibold" panose="020B0706030804020204" pitchFamily="34" charset="0"/>
      <p:bold r:id="rId7"/>
      <p:boldItalic r:id="rId8"/>
    </p:embeddedFont>
    <p:embeddedFont>
      <p:font typeface="Whisper" pitchFamily="2" charset="0"/>
      <p:regular r:id="rId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3279"/>
    <a:srgbClr val="E09F2B"/>
    <a:srgbClr val="C08E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>
        <p:scale>
          <a:sx n="75" d="100"/>
          <a:sy n="75" d="100"/>
        </p:scale>
        <p:origin x="2244" y="7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viewProps" Target="viewProps.xml"/><Relationship Id="rId5" Type="http://schemas.openxmlformats.org/officeDocument/2006/relationships/font" Target="fonts/font3.fntdata"/><Relationship Id="rId10" Type="http://schemas.openxmlformats.org/officeDocument/2006/relationships/presProps" Target="presProps.xml"/><Relationship Id="rId4" Type="http://schemas.openxmlformats.org/officeDocument/2006/relationships/font" Target="fonts/font2.fntdata"/><Relationship Id="rId9" Type="http://schemas.openxmlformats.org/officeDocument/2006/relationships/font" Target="fonts/font7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73960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09620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70134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62311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53169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48419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20726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71832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18040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45159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17701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fld id="{74353235-E274-406D-A0AE-78FBC49DB33E}" type="datetimeFigureOut">
              <a:rPr lang="en-CA" smtClean="0"/>
              <a:pPr/>
              <a:t>2024-03-12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fld id="{FABD6DE8-45B3-4C41-87F9-362302F96A07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46411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Open Sans" panose="020B0606030504020204" pitchFamily="34" charset="0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CA8457C-4F70-441B-AE21-16E3CD96B5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84" y="-1"/>
            <a:ext cx="10690447" cy="7559674"/>
          </a:xfrm>
          <a:prstGeom prst="rect">
            <a:avLst/>
          </a:prstGeom>
        </p:spPr>
      </p:pic>
      <p:sp>
        <p:nvSpPr>
          <p:cNvPr id="3" name="Google Shape;112;p17">
            <a:extLst>
              <a:ext uri="{FF2B5EF4-FFF2-40B4-BE49-F238E27FC236}">
                <a16:creationId xmlns:a16="http://schemas.microsoft.com/office/drawing/2014/main" id="{FB7EDF5C-7231-4281-9733-F3E12881E8E1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95876" y="1036103"/>
            <a:ext cx="7500059" cy="1328532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CA" sz="6200" b="1" spc="600" dirty="0">
                <a:solidFill>
                  <a:srgbClr val="133279"/>
                </a:solidFill>
                <a:ea typeface="Open Sans" panose="020B0606030504020204" pitchFamily="34" charset="0"/>
              </a:rPr>
              <a:t>CERTIFICATE </a:t>
            </a:r>
          </a:p>
        </p:txBody>
      </p:sp>
      <p:sp>
        <p:nvSpPr>
          <p:cNvPr id="4" name="Google Shape;113;p17">
            <a:extLst>
              <a:ext uri="{FF2B5EF4-FFF2-40B4-BE49-F238E27FC236}">
                <a16:creationId xmlns:a16="http://schemas.microsoft.com/office/drawing/2014/main" id="{D2463F50-3555-427B-A8DB-C29EBFF3BA01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123098" y="2697630"/>
            <a:ext cx="8520600" cy="48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solidFill>
                  <a:srgbClr val="133279"/>
                </a:solidFill>
                <a:ea typeface="Open Sans" panose="020B0606030504020204" pitchFamily="34" charset="0"/>
              </a:rPr>
              <a:t>This is to certify that</a:t>
            </a:r>
            <a:endParaRPr sz="1400" dirty="0">
              <a:solidFill>
                <a:srgbClr val="133279"/>
              </a:solidFill>
              <a:ea typeface="Open Sans" panose="020B0606030504020204" pitchFamily="34" charset="0"/>
            </a:endParaRPr>
          </a:p>
        </p:txBody>
      </p:sp>
      <p:sp>
        <p:nvSpPr>
          <p:cNvPr id="6" name="Google Shape;114;p17">
            <a:extLst>
              <a:ext uri="{FF2B5EF4-FFF2-40B4-BE49-F238E27FC236}">
                <a16:creationId xmlns:a16="http://schemas.microsoft.com/office/drawing/2014/main" id="{A1D1BF79-6F46-48A9-84F5-0FAAE1FBB8E8}"/>
              </a:ext>
            </a:extLst>
          </p:cNvPr>
          <p:cNvSpPr txBox="1">
            <a:spLocks/>
          </p:cNvSpPr>
          <p:nvPr/>
        </p:nvSpPr>
        <p:spPr>
          <a:xfrm>
            <a:off x="2530254" y="3114627"/>
            <a:ext cx="5631300" cy="7359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b" anchorCtr="0">
            <a:noAutofit/>
          </a:bodyPr>
          <a:lstStyle>
            <a:lvl1pPr algn="ctr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buSzPts val="990"/>
            </a:pPr>
            <a:r>
              <a:rPr lang="en-CA" sz="3600" b="1" dirty="0">
                <a:solidFill>
                  <a:srgbClr val="133279"/>
                </a:solidFill>
                <a:latin typeface="Whisper" pitchFamily="2" charset="0"/>
                <a:ea typeface="Open Sans" panose="020B0606030504020204" pitchFamily="34" charset="0"/>
              </a:rPr>
              <a:t>%NAME%</a:t>
            </a:r>
          </a:p>
        </p:txBody>
      </p:sp>
      <p:sp>
        <p:nvSpPr>
          <p:cNvPr id="7" name="Google Shape;115;p17">
            <a:extLst>
              <a:ext uri="{FF2B5EF4-FFF2-40B4-BE49-F238E27FC236}">
                <a16:creationId xmlns:a16="http://schemas.microsoft.com/office/drawing/2014/main" id="{D888F537-A7F6-485F-8466-F84192E2C8B2}"/>
              </a:ext>
            </a:extLst>
          </p:cNvPr>
          <p:cNvSpPr txBox="1">
            <a:spLocks/>
          </p:cNvSpPr>
          <p:nvPr/>
        </p:nvSpPr>
        <p:spPr>
          <a:xfrm>
            <a:off x="1806878" y="3906564"/>
            <a:ext cx="6680228" cy="7359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CA" sz="1400" dirty="0">
                <a:solidFill>
                  <a:srgbClr val="133279"/>
                </a:solidFill>
                <a:latin typeface="Open Sans" panose="020B0606030504020204" pitchFamily="34" charset="0"/>
                <a:ea typeface="Open Sans" panose="020B0606030504020204" pitchFamily="34" charset="0"/>
              </a:rPr>
              <a:t>has completed the %COURSE NAME% course</a:t>
            </a:r>
          </a:p>
          <a:p>
            <a:pPr>
              <a:spcBef>
                <a:spcPts val="0"/>
              </a:spcBef>
            </a:pPr>
            <a:r>
              <a:rPr lang="en-CA" sz="1400" dirty="0">
                <a:solidFill>
                  <a:srgbClr val="133279"/>
                </a:solidFill>
                <a:latin typeface="Open Sans" panose="020B0606030504020204" pitchFamily="34" charset="0"/>
                <a:ea typeface="Open Sans" panose="020B0606030504020204" pitchFamily="34" charset="0"/>
              </a:rPr>
              <a:t>on %DATE%, with a score of %</a:t>
            </a:r>
            <a:r>
              <a:rPr lang="en-CA" sz="1400" b="1" dirty="0">
                <a:solidFill>
                  <a:srgbClr val="133279"/>
                </a:solidFill>
                <a:latin typeface="Open Sans" panose="020B0606030504020204" pitchFamily="34" charset="0"/>
                <a:ea typeface="Open Sans" panose="020B0606030504020204" pitchFamily="34" charset="0"/>
              </a:rPr>
              <a:t>AWARDED_SCORE%.</a:t>
            </a:r>
            <a:endParaRPr lang="en-CA" sz="1400" dirty="0">
              <a:solidFill>
                <a:srgbClr val="133279"/>
              </a:solidFill>
              <a:latin typeface="Open Sans" panose="020B0606030504020204" pitchFamily="34" charset="0"/>
              <a:ea typeface="Open Sans" panose="020B0606030504020204" pitchFamily="34" charset="0"/>
            </a:endParaRPr>
          </a:p>
        </p:txBody>
      </p:sp>
      <p:sp>
        <p:nvSpPr>
          <p:cNvPr id="8" name="Google Shape;116;p17">
            <a:extLst>
              <a:ext uri="{FF2B5EF4-FFF2-40B4-BE49-F238E27FC236}">
                <a16:creationId xmlns:a16="http://schemas.microsoft.com/office/drawing/2014/main" id="{8645D854-0269-4F0E-9717-730D81D87B20}"/>
              </a:ext>
            </a:extLst>
          </p:cNvPr>
          <p:cNvSpPr txBox="1">
            <a:spLocks/>
          </p:cNvSpPr>
          <p:nvPr/>
        </p:nvSpPr>
        <p:spPr>
          <a:xfrm>
            <a:off x="2096386" y="5974397"/>
            <a:ext cx="2660100" cy="4842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CA" sz="1200" dirty="0">
                <a:solidFill>
                  <a:srgbClr val="133279"/>
                </a:solidFill>
                <a:latin typeface="Open Sans" panose="020B0606030504020204" pitchFamily="34" charset="0"/>
                <a:ea typeface="Open Sans" panose="020B0606030504020204" pitchFamily="34" charset="0"/>
              </a:rPr>
              <a:t>Speaker/Instructor</a:t>
            </a:r>
          </a:p>
        </p:txBody>
      </p:sp>
      <p:sp>
        <p:nvSpPr>
          <p:cNvPr id="10" name="Google Shape;118;p17">
            <a:extLst>
              <a:ext uri="{FF2B5EF4-FFF2-40B4-BE49-F238E27FC236}">
                <a16:creationId xmlns:a16="http://schemas.microsoft.com/office/drawing/2014/main" id="{3B408E91-121D-457E-A035-BDE88E965CBE}"/>
              </a:ext>
            </a:extLst>
          </p:cNvPr>
          <p:cNvSpPr txBox="1">
            <a:spLocks/>
          </p:cNvSpPr>
          <p:nvPr/>
        </p:nvSpPr>
        <p:spPr>
          <a:xfrm>
            <a:off x="2098936" y="5563238"/>
            <a:ext cx="2660100" cy="4842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CA" sz="1400" b="1" dirty="0">
                <a:solidFill>
                  <a:srgbClr val="133279"/>
                </a:solidFill>
                <a:latin typeface="Open Sans" panose="020B0606030504020204" pitchFamily="34" charset="0"/>
                <a:ea typeface="Open Sans" panose="020B0606030504020204" pitchFamily="34" charset="0"/>
              </a:rPr>
              <a:t>%INSTRUCTOR%</a:t>
            </a:r>
            <a:endParaRPr lang="en-CA" sz="1400" dirty="0">
              <a:solidFill>
                <a:srgbClr val="133279"/>
              </a:solidFill>
              <a:latin typeface="Open Sans" panose="020B0606030504020204" pitchFamily="34" charset="0"/>
              <a:ea typeface="Open Sans" panose="020B0606030504020204" pitchFamily="34" charset="0"/>
            </a:endParaRPr>
          </a:p>
        </p:txBody>
      </p:sp>
      <p:sp>
        <p:nvSpPr>
          <p:cNvPr id="11" name="Google Shape;119;p17">
            <a:extLst>
              <a:ext uri="{FF2B5EF4-FFF2-40B4-BE49-F238E27FC236}">
                <a16:creationId xmlns:a16="http://schemas.microsoft.com/office/drawing/2014/main" id="{7A9F2A18-42DF-4999-A39B-7CEA4CDEFF2F}"/>
              </a:ext>
            </a:extLst>
          </p:cNvPr>
          <p:cNvSpPr txBox="1">
            <a:spLocks/>
          </p:cNvSpPr>
          <p:nvPr/>
        </p:nvSpPr>
        <p:spPr>
          <a:xfrm>
            <a:off x="6258307" y="6018939"/>
            <a:ext cx="3033000" cy="331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CA" sz="1000" b="1" dirty="0">
                <a:solidFill>
                  <a:srgbClr val="133279"/>
                </a:solidFill>
                <a:latin typeface="Open Sans" panose="020B0606030504020204" pitchFamily="34" charset="0"/>
                <a:ea typeface="Open Sans" panose="020B0606030504020204" pitchFamily="34" charset="0"/>
              </a:rPr>
              <a:t>CERTIFICATE ID: %CERTIFICATE_ID%</a:t>
            </a:r>
            <a:endParaRPr lang="en-CA" sz="1000" dirty="0">
              <a:solidFill>
                <a:srgbClr val="133279"/>
              </a:solidFill>
              <a:latin typeface="Open Sans" panose="020B0606030504020204" pitchFamily="34" charset="0"/>
              <a:ea typeface="Open Sans" panose="020B0606030504020204" pitchFamily="34" charset="0"/>
            </a:endParaRPr>
          </a:p>
        </p:txBody>
      </p:sp>
      <p:sp>
        <p:nvSpPr>
          <p:cNvPr id="12" name="Google Shape;120;p17">
            <a:extLst>
              <a:ext uri="{FF2B5EF4-FFF2-40B4-BE49-F238E27FC236}">
                <a16:creationId xmlns:a16="http://schemas.microsoft.com/office/drawing/2014/main" id="{2DF5230A-A9BF-4D5A-84B3-40AC068D5F8E}"/>
              </a:ext>
            </a:extLst>
          </p:cNvPr>
          <p:cNvSpPr txBox="1">
            <a:spLocks/>
          </p:cNvSpPr>
          <p:nvPr/>
        </p:nvSpPr>
        <p:spPr>
          <a:xfrm>
            <a:off x="4663568" y="5353038"/>
            <a:ext cx="1383144" cy="4842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 fontScale="92500" lnSpcReduction="10000"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CA" sz="135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</a:rPr>
              <a:t>COMPANY LOGO</a:t>
            </a:r>
            <a:endParaRPr lang="en-CA" sz="17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</a:endParaRPr>
          </a:p>
        </p:txBody>
      </p:sp>
      <p:sp>
        <p:nvSpPr>
          <p:cNvPr id="13" name="Google Shape;121;p17">
            <a:extLst>
              <a:ext uri="{FF2B5EF4-FFF2-40B4-BE49-F238E27FC236}">
                <a16:creationId xmlns:a16="http://schemas.microsoft.com/office/drawing/2014/main" id="{A7FC67C0-7460-407D-ABF2-A7FA1B08301D}"/>
              </a:ext>
            </a:extLst>
          </p:cNvPr>
          <p:cNvSpPr/>
          <p:nvPr/>
        </p:nvSpPr>
        <p:spPr>
          <a:xfrm>
            <a:off x="6358568" y="5035531"/>
            <a:ext cx="1930200" cy="524400"/>
          </a:xfrm>
          <a:prstGeom prst="rect">
            <a:avLst/>
          </a:prstGeom>
          <a:solidFill>
            <a:schemeClr val="lt2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133279"/>
                </a:solidFill>
                <a:latin typeface="Open Sans" panose="020B0606030504020204" pitchFamily="34" charset="0"/>
                <a:ea typeface="Open Sans" panose="020B0606030504020204" pitchFamily="34" charset="0"/>
              </a:rPr>
              <a:t>Signature space</a:t>
            </a:r>
            <a:endParaRPr dirty="0">
              <a:solidFill>
                <a:srgbClr val="133279"/>
              </a:solidFill>
              <a:latin typeface="Open Sans" panose="020B0606030504020204" pitchFamily="34" charset="0"/>
              <a:ea typeface="Open Sans" panose="020B06060305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C4B63D-9ADC-4D45-BC43-D8A13CE20CFD}"/>
              </a:ext>
            </a:extLst>
          </p:cNvPr>
          <p:cNvSpPr/>
          <p:nvPr/>
        </p:nvSpPr>
        <p:spPr>
          <a:xfrm>
            <a:off x="3937359" y="2209290"/>
            <a:ext cx="2817090" cy="409235"/>
          </a:xfrm>
          <a:prstGeom prst="rect">
            <a:avLst/>
          </a:prstGeom>
          <a:solidFill>
            <a:srgbClr val="E09F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" altLang="ja-JP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OF COMPLETION</a:t>
            </a:r>
            <a:endParaRPr lang="en-CA" altLang="ja-JP" dirty="0">
              <a:solidFill>
                <a:schemeClr val="bg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A67DCD2-88A4-442E-A818-B4CB9E4A04E4}"/>
              </a:ext>
            </a:extLst>
          </p:cNvPr>
          <p:cNvCxnSpPr/>
          <p:nvPr/>
        </p:nvCxnSpPr>
        <p:spPr>
          <a:xfrm>
            <a:off x="2786578" y="3786538"/>
            <a:ext cx="519364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D3B418D-80DF-49B9-955E-AE3C87884AB0}"/>
              </a:ext>
            </a:extLst>
          </p:cNvPr>
          <p:cNvCxnSpPr>
            <a:cxnSpLocks/>
          </p:cNvCxnSpPr>
          <p:nvPr/>
        </p:nvCxnSpPr>
        <p:spPr>
          <a:xfrm>
            <a:off x="2530254" y="5963943"/>
            <a:ext cx="1792364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Google Shape;58;p13">
            <a:extLst>
              <a:ext uri="{FF2B5EF4-FFF2-40B4-BE49-F238E27FC236}">
                <a16:creationId xmlns:a16="http://schemas.microsoft.com/office/drawing/2014/main" id="{C0327F51-3B71-46DA-805F-723798780618}"/>
              </a:ext>
            </a:extLst>
          </p:cNvPr>
          <p:cNvSpPr txBox="1">
            <a:spLocks/>
          </p:cNvSpPr>
          <p:nvPr/>
        </p:nvSpPr>
        <p:spPr>
          <a:xfrm>
            <a:off x="6260857" y="5770212"/>
            <a:ext cx="3158513" cy="4842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defPPr>
              <a:defRPr lang="en-US"/>
            </a:defPPr>
            <a:lvl1pPr indent="0" algn="r" defTabSz="1007943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1000" b="1">
                <a:solidFill>
                  <a:srgbClr val="133279"/>
                </a:solidFill>
                <a:latin typeface="Open Sans" panose="020B0606030504020204" pitchFamily="34" charset="0"/>
                <a:ea typeface="Open Sans" panose="020B0606030504020204" pitchFamily="34" charset="0"/>
              </a:defRPr>
            </a:lvl1pPr>
            <a:lvl2pPr marL="503972" indent="0" algn="ctr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/>
            </a:lvl2pPr>
            <a:lvl3pPr marL="1007943" indent="0" algn="ctr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/>
            </a:lvl3pPr>
            <a:lvl4pPr marL="1511915" indent="0" algn="ctr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/>
            </a:lvl4pPr>
            <a:lvl5pPr marL="2015886" indent="0" algn="ctr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/>
            </a:lvl5pPr>
            <a:lvl6pPr marL="2519858" indent="0" algn="ctr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/>
            </a:lvl6pPr>
            <a:lvl7pPr marL="3023829" indent="0" algn="ctr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/>
            </a:lvl7pPr>
            <a:lvl8pPr marL="3527801" indent="0" algn="ctr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/>
            </a:lvl8pPr>
            <a:lvl9pPr marL="4031772" indent="0" algn="ctr" defTabSz="1007943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/>
            </a:lvl9pPr>
          </a:lstStyle>
          <a:p>
            <a:pPr algn="l"/>
            <a:r>
              <a:rPr lang="en-CA" dirty="0"/>
              <a:t>ISSUING DATE: %DATE%</a:t>
            </a:r>
          </a:p>
        </p:txBody>
      </p:sp>
    </p:spTree>
    <p:extLst>
      <p:ext uri="{BB962C8B-B14F-4D97-AF65-F5344CB8AC3E}">
        <p14:creationId xmlns:p14="http://schemas.microsoft.com/office/powerpoint/2010/main" val="1553925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56</Words>
  <Application>Microsoft Office PowerPoint</Application>
  <PresentationFormat>Custom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Whisper</vt:lpstr>
      <vt:lpstr>Arial</vt:lpstr>
      <vt:lpstr>Open Sans Semibold</vt:lpstr>
      <vt:lpstr>Open Sans</vt:lpstr>
      <vt:lpstr>Office Theme</vt:lpstr>
      <vt:lpstr>CERTIFICATE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Anna Kavardakova</dc:creator>
  <cp:lastModifiedBy>Daria Polyakova</cp:lastModifiedBy>
  <cp:revision>10</cp:revision>
  <dcterms:created xsi:type="dcterms:W3CDTF">2024-03-01T14:45:36Z</dcterms:created>
  <dcterms:modified xsi:type="dcterms:W3CDTF">2024-03-12T07:16:08Z</dcterms:modified>
</cp:coreProperties>
</file>