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56" r:id="rId2"/>
  </p:sldIdLst>
  <p:sldSz cx="10691813" cy="7559675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Calibri Light" panose="020F0302020204030204" pitchFamily="34" charset="0"/>
      <p:regular r:id="rId7"/>
      <p:italic r:id="rId8"/>
    </p:embeddedFont>
    <p:embeddedFont>
      <p:font typeface="Euclid Circular B" panose="020B0504000000000000" charset="-52"/>
      <p:regular r:id="rId9"/>
      <p:bold r:id="rId10"/>
      <p:italic r:id="rId11"/>
      <p:boldItalic r:id="rId12"/>
    </p:embeddedFont>
    <p:embeddedFont>
      <p:font typeface="Poppins" panose="020B0604020202020204" charset="0"/>
      <p:regular r:id="rId13"/>
      <p:bold r:id="rId14"/>
      <p:italic r:id="rId15"/>
      <p:boldItalic r:id="rId16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11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97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font" Target="fonts/font11.fntdata"/><Relationship Id="rId18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4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font" Target="fonts/font13.fntdata"/><Relationship Id="rId10" Type="http://schemas.openxmlformats.org/officeDocument/2006/relationships/font" Target="fonts/font8.fntdata"/><Relationship Id="rId19" Type="http://schemas.openxmlformats.org/officeDocument/2006/relationships/theme" Target="theme/theme1.xml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font" Target="fonts/font12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3960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09620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0134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2311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3169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48419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0726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1832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8040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5159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7701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53235-E274-406D-A0AE-78FBC49DB33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D6DE8-45B3-4C41-87F9-362302F96A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46411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CA8457C-4F70-441B-AE21-16E3CD96B5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" y="-1"/>
            <a:ext cx="10690447" cy="7559674"/>
          </a:xfrm>
          <a:prstGeom prst="rect">
            <a:avLst/>
          </a:prstGeom>
        </p:spPr>
      </p:pic>
      <p:sp>
        <p:nvSpPr>
          <p:cNvPr id="3" name="Google Shape;98;p16">
            <a:extLst>
              <a:ext uri="{FF2B5EF4-FFF2-40B4-BE49-F238E27FC236}">
                <a16:creationId xmlns:a16="http://schemas.microsoft.com/office/drawing/2014/main" id="{5ABC9F82-6444-48FD-9AF8-A19954981588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4477260" y="716190"/>
            <a:ext cx="3955540" cy="137347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CA" sz="3600" dirty="0">
                <a:solidFill>
                  <a:srgbClr val="0E111E"/>
                </a:solidFill>
                <a:latin typeface="Poppins" panose="00000500000000000000" pitchFamily="2" charset="0"/>
                <a:ea typeface="Euclid Circular B" panose="020B0504000000000000" pitchFamily="34" charset="-52"/>
              </a:rPr>
              <a:t>CERTIFICATE </a:t>
            </a:r>
            <a:br>
              <a:rPr lang="en-CA" sz="3600" dirty="0">
                <a:solidFill>
                  <a:srgbClr val="0E111E"/>
                </a:solidFill>
                <a:latin typeface="Poppins" panose="00000500000000000000" pitchFamily="2" charset="0"/>
                <a:ea typeface="Euclid Circular B" panose="020B0504000000000000" pitchFamily="34" charset="-52"/>
              </a:rPr>
            </a:br>
            <a:r>
              <a:rPr lang="en-CA" sz="3600" dirty="0">
                <a:solidFill>
                  <a:srgbClr val="0E111E"/>
                </a:solidFill>
                <a:latin typeface="Poppins" panose="00000500000000000000" pitchFamily="2" charset="0"/>
                <a:ea typeface="Euclid Circular B" panose="020B0504000000000000" pitchFamily="34" charset="-52"/>
              </a:rPr>
              <a:t>OF COMPLETION</a:t>
            </a:r>
          </a:p>
        </p:txBody>
      </p:sp>
      <p:sp>
        <p:nvSpPr>
          <p:cNvPr id="4" name="Google Shape;99;p16">
            <a:extLst>
              <a:ext uri="{FF2B5EF4-FFF2-40B4-BE49-F238E27FC236}">
                <a16:creationId xmlns:a16="http://schemas.microsoft.com/office/drawing/2014/main" id="{68EEAA07-4145-472D-B232-6E7EDF1205C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4477260" y="2424025"/>
            <a:ext cx="2223682" cy="48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Euclid Circular B" panose="020B0504000000000000" pitchFamily="34" charset="-52"/>
              </a:rPr>
              <a:t>is awarded to</a:t>
            </a:r>
            <a:endParaRPr sz="1700" dirty="0">
              <a:solidFill>
                <a:schemeClr val="tx1">
                  <a:lumMod val="75000"/>
                  <a:lumOff val="25000"/>
                </a:schemeClr>
              </a:solidFill>
              <a:latin typeface="Poppins" panose="00000500000000000000" pitchFamily="2" charset="0"/>
              <a:ea typeface="Euclid Circular B" panose="020B0504000000000000" pitchFamily="34" charset="-52"/>
            </a:endParaRPr>
          </a:p>
        </p:txBody>
      </p:sp>
      <p:sp>
        <p:nvSpPr>
          <p:cNvPr id="6" name="Google Shape;100;p16">
            <a:extLst>
              <a:ext uri="{FF2B5EF4-FFF2-40B4-BE49-F238E27FC236}">
                <a16:creationId xmlns:a16="http://schemas.microsoft.com/office/drawing/2014/main" id="{0EC9E445-70DE-49E6-AC48-F1262D804B49}"/>
              </a:ext>
            </a:extLst>
          </p:cNvPr>
          <p:cNvSpPr txBox="1">
            <a:spLocks/>
          </p:cNvSpPr>
          <p:nvPr/>
        </p:nvSpPr>
        <p:spPr>
          <a:xfrm>
            <a:off x="4477260" y="2953982"/>
            <a:ext cx="5631300" cy="7359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SzPts val="990"/>
            </a:pPr>
            <a:r>
              <a:rPr lang="en-CA" sz="3400" dirty="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2" charset="0"/>
                <a:ea typeface="Euclid Circular B" panose="020B0504000000000000" pitchFamily="34" charset="-52"/>
              </a:rPr>
              <a:t>%NAME%</a:t>
            </a:r>
          </a:p>
        </p:txBody>
      </p:sp>
      <p:sp>
        <p:nvSpPr>
          <p:cNvPr id="7" name="Google Shape;101;p16">
            <a:extLst>
              <a:ext uri="{FF2B5EF4-FFF2-40B4-BE49-F238E27FC236}">
                <a16:creationId xmlns:a16="http://schemas.microsoft.com/office/drawing/2014/main" id="{BC4536C8-214F-4E5D-AD00-AC238B69FF96}"/>
              </a:ext>
            </a:extLst>
          </p:cNvPr>
          <p:cNvSpPr txBox="1">
            <a:spLocks/>
          </p:cNvSpPr>
          <p:nvPr/>
        </p:nvSpPr>
        <p:spPr>
          <a:xfrm>
            <a:off x="4477260" y="3981823"/>
            <a:ext cx="5073140" cy="1401565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CA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Euclid Circular B" panose="020B0504000000000000" pitchFamily="34" charset="-52"/>
              </a:rPr>
              <a:t>for graduating with honors from the %COURSE NAME% course</a:t>
            </a:r>
          </a:p>
          <a:p>
            <a:pPr algn="l">
              <a:spcBef>
                <a:spcPts val="0"/>
              </a:spcBef>
            </a:pPr>
            <a:endParaRPr lang="en-CA" sz="1700" dirty="0">
              <a:solidFill>
                <a:schemeClr val="tx1">
                  <a:lumMod val="75000"/>
                  <a:lumOff val="25000"/>
                </a:schemeClr>
              </a:solidFill>
              <a:latin typeface="Poppins" panose="00000500000000000000" pitchFamily="2" charset="0"/>
              <a:ea typeface="Euclid Circular B" panose="020B0504000000000000" pitchFamily="34" charset="-52"/>
            </a:endParaRPr>
          </a:p>
        </p:txBody>
      </p:sp>
      <p:sp>
        <p:nvSpPr>
          <p:cNvPr id="8" name="Google Shape;102;p16">
            <a:extLst>
              <a:ext uri="{FF2B5EF4-FFF2-40B4-BE49-F238E27FC236}">
                <a16:creationId xmlns:a16="http://schemas.microsoft.com/office/drawing/2014/main" id="{0118408B-1C0B-4C62-9F47-6A9D91832555}"/>
              </a:ext>
            </a:extLst>
          </p:cNvPr>
          <p:cNvSpPr txBox="1">
            <a:spLocks/>
          </p:cNvSpPr>
          <p:nvPr/>
        </p:nvSpPr>
        <p:spPr>
          <a:xfrm>
            <a:off x="4477260" y="6307773"/>
            <a:ext cx="2025340" cy="484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C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Euclid Circular B" panose="020B0504000000000000" pitchFamily="34" charset="-52"/>
              </a:rPr>
              <a:t>Speaker/Instructor</a:t>
            </a:r>
          </a:p>
        </p:txBody>
      </p:sp>
      <p:sp>
        <p:nvSpPr>
          <p:cNvPr id="10" name="Google Shape;104;p16">
            <a:extLst>
              <a:ext uri="{FF2B5EF4-FFF2-40B4-BE49-F238E27FC236}">
                <a16:creationId xmlns:a16="http://schemas.microsoft.com/office/drawing/2014/main" id="{7C539EE4-8BED-43C3-9002-A0FF336C2999}"/>
              </a:ext>
            </a:extLst>
          </p:cNvPr>
          <p:cNvSpPr txBox="1">
            <a:spLocks/>
          </p:cNvSpPr>
          <p:nvPr/>
        </p:nvSpPr>
        <p:spPr>
          <a:xfrm>
            <a:off x="4468319" y="5801026"/>
            <a:ext cx="2660100" cy="484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CA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Euclid Circular B" panose="020B0504000000000000" pitchFamily="34" charset="-52"/>
              </a:rPr>
              <a:t>%INSTRUCTOR%</a:t>
            </a:r>
            <a:endParaRPr lang="en-CA" sz="1400" dirty="0">
              <a:solidFill>
                <a:schemeClr val="tx1">
                  <a:lumMod val="75000"/>
                  <a:lumOff val="25000"/>
                </a:schemeClr>
              </a:solidFill>
              <a:latin typeface="Poppins" panose="00000500000000000000" pitchFamily="2" charset="0"/>
              <a:ea typeface="Euclid Circular B" panose="020B0504000000000000" pitchFamily="34" charset="-52"/>
            </a:endParaRPr>
          </a:p>
        </p:txBody>
      </p:sp>
      <p:sp>
        <p:nvSpPr>
          <p:cNvPr id="11" name="Google Shape;105;p16">
            <a:extLst>
              <a:ext uri="{FF2B5EF4-FFF2-40B4-BE49-F238E27FC236}">
                <a16:creationId xmlns:a16="http://schemas.microsoft.com/office/drawing/2014/main" id="{CED92016-FF78-49BC-94EF-9DE2F662330E}"/>
              </a:ext>
            </a:extLst>
          </p:cNvPr>
          <p:cNvSpPr txBox="1">
            <a:spLocks/>
          </p:cNvSpPr>
          <p:nvPr/>
        </p:nvSpPr>
        <p:spPr>
          <a:xfrm>
            <a:off x="942722" y="6349099"/>
            <a:ext cx="2660100" cy="484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CA" sz="1200" dirty="0">
                <a:solidFill>
                  <a:schemeClr val="bg1"/>
                </a:solidFill>
                <a:latin typeface="Poppins" panose="00000500000000000000" pitchFamily="2" charset="0"/>
                <a:ea typeface="Euclid Circular B" panose="020B0504000000000000" pitchFamily="34" charset="-52"/>
              </a:rPr>
              <a:t>Certified on: %DATE%</a:t>
            </a:r>
          </a:p>
        </p:txBody>
      </p:sp>
      <p:sp>
        <p:nvSpPr>
          <p:cNvPr id="12" name="Google Shape;106;p16">
            <a:extLst>
              <a:ext uri="{FF2B5EF4-FFF2-40B4-BE49-F238E27FC236}">
                <a16:creationId xmlns:a16="http://schemas.microsoft.com/office/drawing/2014/main" id="{E6EAC51B-FC7C-46C0-B32F-B563942E23E9}"/>
              </a:ext>
            </a:extLst>
          </p:cNvPr>
          <p:cNvSpPr txBox="1">
            <a:spLocks/>
          </p:cNvSpPr>
          <p:nvPr/>
        </p:nvSpPr>
        <p:spPr>
          <a:xfrm>
            <a:off x="942722" y="6064143"/>
            <a:ext cx="3285300" cy="331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0" indent="0" algn="ctr" defTabSz="1007943" rtl="0" eaLnBrk="1" latinLnBrk="0" hangingPunct="1">
              <a:lnSpc>
                <a:spcPct val="90000"/>
              </a:lnSpc>
              <a:spcBef>
                <a:spcPts val="1102"/>
              </a:spcBef>
              <a:buFont typeface="Arial" panose="020B0604020202020204" pitchFamily="34" charset="0"/>
              <a:buNone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39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943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1915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5886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9858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23829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7801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31772" indent="0" algn="ctr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sz="17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CA" sz="1200" dirty="0">
                <a:solidFill>
                  <a:schemeClr val="bg1"/>
                </a:solidFill>
                <a:latin typeface="Poppins" panose="00000500000000000000" pitchFamily="2" charset="0"/>
                <a:ea typeface="Euclid Circular B" panose="020B0504000000000000" pitchFamily="34" charset="-52"/>
              </a:rPr>
              <a:t>Certificate ID: %CERTIFICATE_ID%</a:t>
            </a:r>
          </a:p>
        </p:txBody>
      </p:sp>
      <p:sp>
        <p:nvSpPr>
          <p:cNvPr id="13" name="Google Shape;107;p16">
            <a:extLst>
              <a:ext uri="{FF2B5EF4-FFF2-40B4-BE49-F238E27FC236}">
                <a16:creationId xmlns:a16="http://schemas.microsoft.com/office/drawing/2014/main" id="{0942D8AF-4AE0-44FA-8172-503947845872}"/>
              </a:ext>
            </a:extLst>
          </p:cNvPr>
          <p:cNvSpPr/>
          <p:nvPr/>
        </p:nvSpPr>
        <p:spPr>
          <a:xfrm>
            <a:off x="6666665" y="5947130"/>
            <a:ext cx="1930200" cy="5244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Euclid Circular B" panose="020B0504000000000000" pitchFamily="34" charset="-52"/>
              </a:rPr>
              <a:t>Signature space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Poppins" panose="00000500000000000000" pitchFamily="2" charset="0"/>
              <a:ea typeface="Euclid Circular B" panose="020B0504000000000000" pitchFamily="34" charset="-52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F8DABB8-D2F4-4C79-BF1B-8A31D0F1E444}"/>
              </a:ext>
            </a:extLst>
          </p:cNvPr>
          <p:cNvCxnSpPr/>
          <p:nvPr/>
        </p:nvCxnSpPr>
        <p:spPr>
          <a:xfrm>
            <a:off x="4581236" y="3779836"/>
            <a:ext cx="4969164" cy="0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47E35C2-FF6B-43E4-94FE-FFB4129BEE10}"/>
              </a:ext>
            </a:extLst>
          </p:cNvPr>
          <p:cNvCxnSpPr>
            <a:cxnSpLocks/>
          </p:cNvCxnSpPr>
          <p:nvPr/>
        </p:nvCxnSpPr>
        <p:spPr>
          <a:xfrm>
            <a:off x="4581236" y="6275990"/>
            <a:ext cx="1708728" cy="0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" name="Google Shape;107;p16">
            <a:extLst>
              <a:ext uri="{FF2B5EF4-FFF2-40B4-BE49-F238E27FC236}">
                <a16:creationId xmlns:a16="http://schemas.microsoft.com/office/drawing/2014/main" id="{E3DF2755-C0BC-4134-BD6C-BB5094111E1D}"/>
              </a:ext>
            </a:extLst>
          </p:cNvPr>
          <p:cNvSpPr/>
          <p:nvPr/>
        </p:nvSpPr>
        <p:spPr>
          <a:xfrm>
            <a:off x="942722" y="836879"/>
            <a:ext cx="1930200" cy="5244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bg1"/>
                </a:solidFill>
                <a:latin typeface="Poppins" panose="00000500000000000000" pitchFamily="2" charset="0"/>
                <a:ea typeface="Euclid Circular B" panose="020B0504000000000000" pitchFamily="34" charset="-52"/>
              </a:rPr>
              <a:t>Company</a:t>
            </a:r>
            <a:endParaRPr sz="1600" dirty="0">
              <a:solidFill>
                <a:schemeClr val="bg1"/>
              </a:solidFill>
              <a:latin typeface="Poppins" panose="00000500000000000000" pitchFamily="2" charset="0"/>
              <a:ea typeface="Euclid Circular B" panose="020B0504000000000000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553925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44</Words>
  <Application>Microsoft Office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Poppins</vt:lpstr>
      <vt:lpstr>Euclid Circular B</vt:lpstr>
      <vt:lpstr>Arial</vt:lpstr>
      <vt:lpstr>Calibri</vt:lpstr>
      <vt:lpstr>Office Theme</vt:lpstr>
      <vt:lpstr>CERTIFICATE  OF COMPLETION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Kavardakova</dc:creator>
  <cp:lastModifiedBy>Kristina Koroleva</cp:lastModifiedBy>
  <cp:revision>11</cp:revision>
  <dcterms:created xsi:type="dcterms:W3CDTF">2024-03-01T14:45:36Z</dcterms:created>
  <dcterms:modified xsi:type="dcterms:W3CDTF">2024-03-14T08:36:36Z</dcterms:modified>
</cp:coreProperties>
</file>