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Montserrat" panose="00000500000000000000" pitchFamily="2" charset="-52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8" y="-1"/>
            <a:ext cx="10695851" cy="7559674"/>
          </a:xfrm>
          <a:prstGeom prst="rect">
            <a:avLst/>
          </a:prstGeom>
        </p:spPr>
      </p:pic>
      <p:sp>
        <p:nvSpPr>
          <p:cNvPr id="3" name="Google Shape;54;p13">
            <a:extLst>
              <a:ext uri="{FF2B5EF4-FFF2-40B4-BE49-F238E27FC236}">
                <a16:creationId xmlns:a16="http://schemas.microsoft.com/office/drawing/2014/main" id="{1DBB1532-CB5F-43FD-A85B-A4916FAEC96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105034" y="1690138"/>
            <a:ext cx="5631300" cy="73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5500" b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CERTIFICATE</a:t>
            </a:r>
          </a:p>
        </p:txBody>
      </p:sp>
      <p:sp>
        <p:nvSpPr>
          <p:cNvPr id="4" name="Google Shape;55;p13">
            <a:extLst>
              <a:ext uri="{FF2B5EF4-FFF2-40B4-BE49-F238E27FC236}">
                <a16:creationId xmlns:a16="http://schemas.microsoft.com/office/drawing/2014/main" id="{3050B49E-49B8-470A-A640-5FD3D549505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166111" y="4859957"/>
            <a:ext cx="4087305" cy="3789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lvl="0"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for completing the course %COURSE_NAME</a:t>
            </a:r>
            <a:r>
              <a:rPr lang="en-CA" sz="1400" b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%</a:t>
            </a:r>
          </a:p>
        </p:txBody>
      </p:sp>
      <p:sp>
        <p:nvSpPr>
          <p:cNvPr id="6" name="Google Shape;56;p13">
            <a:extLst>
              <a:ext uri="{FF2B5EF4-FFF2-40B4-BE49-F238E27FC236}">
                <a16:creationId xmlns:a16="http://schemas.microsoft.com/office/drawing/2014/main" id="{9F676B4A-A519-4DF4-BA4A-AAC986A72194}"/>
              </a:ext>
            </a:extLst>
          </p:cNvPr>
          <p:cNvSpPr txBox="1">
            <a:spLocks/>
          </p:cNvSpPr>
          <p:nvPr/>
        </p:nvSpPr>
        <p:spPr>
          <a:xfrm>
            <a:off x="3127950" y="3863900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990"/>
            </a:pPr>
            <a:r>
              <a:rPr lang="en-CA" sz="4500" b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%NAME%</a:t>
            </a:r>
          </a:p>
        </p:txBody>
      </p:sp>
      <p:sp>
        <p:nvSpPr>
          <p:cNvPr id="7" name="Google Shape;58;p13">
            <a:extLst>
              <a:ext uri="{FF2B5EF4-FFF2-40B4-BE49-F238E27FC236}">
                <a16:creationId xmlns:a16="http://schemas.microsoft.com/office/drawing/2014/main" id="{6B6B2B4E-12B1-4B21-AD72-3875D631BBFD}"/>
              </a:ext>
            </a:extLst>
          </p:cNvPr>
          <p:cNvSpPr txBox="1">
            <a:spLocks/>
          </p:cNvSpPr>
          <p:nvPr/>
        </p:nvSpPr>
        <p:spPr>
          <a:xfrm>
            <a:off x="0" y="6459253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8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Course speaker</a:t>
            </a:r>
          </a:p>
        </p:txBody>
      </p:sp>
      <p:sp>
        <p:nvSpPr>
          <p:cNvPr id="9" name="Google Shape;60;p13">
            <a:extLst>
              <a:ext uri="{FF2B5EF4-FFF2-40B4-BE49-F238E27FC236}">
                <a16:creationId xmlns:a16="http://schemas.microsoft.com/office/drawing/2014/main" id="{F297C0FA-59B0-42EB-9EBE-B402B51B9061}"/>
              </a:ext>
            </a:extLst>
          </p:cNvPr>
          <p:cNvSpPr txBox="1">
            <a:spLocks/>
          </p:cNvSpPr>
          <p:nvPr/>
        </p:nvSpPr>
        <p:spPr>
          <a:xfrm>
            <a:off x="93398" y="5916138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800" b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%INSTRUCTOR%</a:t>
            </a:r>
            <a:endParaRPr lang="en-CA" sz="180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2" charset="-52"/>
            </a:endParaRPr>
          </a:p>
        </p:txBody>
      </p:sp>
      <p:sp>
        <p:nvSpPr>
          <p:cNvPr id="11" name="Google Shape;63;p13">
            <a:extLst>
              <a:ext uri="{FF2B5EF4-FFF2-40B4-BE49-F238E27FC236}">
                <a16:creationId xmlns:a16="http://schemas.microsoft.com/office/drawing/2014/main" id="{EA92D6A1-0DE1-4DE2-9E56-A38F05470067}"/>
              </a:ext>
            </a:extLst>
          </p:cNvPr>
          <p:cNvSpPr txBox="1">
            <a:spLocks/>
          </p:cNvSpPr>
          <p:nvPr/>
        </p:nvSpPr>
        <p:spPr>
          <a:xfrm>
            <a:off x="8139932" y="395783"/>
            <a:ext cx="2317103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COMPANY NAME</a:t>
            </a:r>
          </a:p>
        </p:txBody>
      </p:sp>
      <p:sp>
        <p:nvSpPr>
          <p:cNvPr id="12" name="Google Shape;64;p13">
            <a:extLst>
              <a:ext uri="{FF2B5EF4-FFF2-40B4-BE49-F238E27FC236}">
                <a16:creationId xmlns:a16="http://schemas.microsoft.com/office/drawing/2014/main" id="{C74F462E-7C70-4379-BCE9-18F949EF6236}"/>
              </a:ext>
            </a:extLst>
          </p:cNvPr>
          <p:cNvSpPr/>
          <p:nvPr/>
        </p:nvSpPr>
        <p:spPr>
          <a:xfrm>
            <a:off x="8759780" y="799088"/>
            <a:ext cx="1550700" cy="1059900"/>
          </a:xfrm>
          <a:prstGeom prst="rect">
            <a:avLst/>
          </a:prstGeom>
          <a:solidFill>
            <a:srgbClr val="DAE3F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 panose="00000500000000000000" pitchFamily="2" charset="-52"/>
              </a:rPr>
              <a:t>YOUR QR-CODE</a:t>
            </a:r>
            <a:endParaRPr>
              <a:latin typeface="Montserrat" panose="00000500000000000000" pitchFamily="2" charset="-52"/>
            </a:endParaRPr>
          </a:p>
        </p:txBody>
      </p:sp>
      <p:sp>
        <p:nvSpPr>
          <p:cNvPr id="13" name="Google Shape;65;p13">
            <a:extLst>
              <a:ext uri="{FF2B5EF4-FFF2-40B4-BE49-F238E27FC236}">
                <a16:creationId xmlns:a16="http://schemas.microsoft.com/office/drawing/2014/main" id="{1DD49779-716D-4E4A-8C28-3207DCBD1254}"/>
              </a:ext>
            </a:extLst>
          </p:cNvPr>
          <p:cNvSpPr/>
          <p:nvPr/>
        </p:nvSpPr>
        <p:spPr>
          <a:xfrm>
            <a:off x="3238954" y="5634682"/>
            <a:ext cx="2568721" cy="1216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 panose="00000500000000000000" pitchFamily="2" charset="-52"/>
              </a:rPr>
              <a:t>Signature space</a:t>
            </a:r>
            <a:endParaRPr>
              <a:latin typeface="Montserrat" panose="00000500000000000000" pitchFamily="2" charset="-52"/>
            </a:endParaRPr>
          </a:p>
        </p:txBody>
      </p:sp>
      <p:sp>
        <p:nvSpPr>
          <p:cNvPr id="14" name="Google Shape;54;p13">
            <a:extLst>
              <a:ext uri="{FF2B5EF4-FFF2-40B4-BE49-F238E27FC236}">
                <a16:creationId xmlns:a16="http://schemas.microsoft.com/office/drawing/2014/main" id="{05B05279-F675-4FEF-951B-7CC2854A3FCB}"/>
              </a:ext>
            </a:extLst>
          </p:cNvPr>
          <p:cNvSpPr txBox="1">
            <a:spLocks/>
          </p:cNvSpPr>
          <p:nvPr/>
        </p:nvSpPr>
        <p:spPr>
          <a:xfrm>
            <a:off x="3129748" y="2159694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990"/>
            </a:pPr>
            <a:r>
              <a:rPr lang="en-CA" sz="25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OF COMPLETION</a:t>
            </a:r>
          </a:p>
        </p:txBody>
      </p:sp>
      <p:sp>
        <p:nvSpPr>
          <p:cNvPr id="15" name="Google Shape;58;p13">
            <a:extLst>
              <a:ext uri="{FF2B5EF4-FFF2-40B4-BE49-F238E27FC236}">
                <a16:creationId xmlns:a16="http://schemas.microsoft.com/office/drawing/2014/main" id="{F7264D27-2DD0-4B64-82E1-D15E7CFC47F2}"/>
              </a:ext>
            </a:extLst>
          </p:cNvPr>
          <p:cNvSpPr txBox="1">
            <a:spLocks/>
          </p:cNvSpPr>
          <p:nvPr/>
        </p:nvSpPr>
        <p:spPr>
          <a:xfrm>
            <a:off x="3150973" y="6842312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2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ISSUING DATE: %DATE%</a:t>
            </a:r>
          </a:p>
        </p:txBody>
      </p:sp>
      <p:sp>
        <p:nvSpPr>
          <p:cNvPr id="16" name="Google Shape;58;p13">
            <a:extLst>
              <a:ext uri="{FF2B5EF4-FFF2-40B4-BE49-F238E27FC236}">
                <a16:creationId xmlns:a16="http://schemas.microsoft.com/office/drawing/2014/main" id="{62F43221-694A-4DC6-8BD7-FBDD7CF32080}"/>
              </a:ext>
            </a:extLst>
          </p:cNvPr>
          <p:cNvSpPr txBox="1">
            <a:spLocks/>
          </p:cNvSpPr>
          <p:nvPr/>
        </p:nvSpPr>
        <p:spPr>
          <a:xfrm>
            <a:off x="7105135" y="6867026"/>
            <a:ext cx="3253224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CA" sz="120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CERTIFICATE ID: %CERTIFICATE_ID%</a:t>
            </a: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 Light</vt:lpstr>
      <vt:lpstr>Montserrat</vt:lpstr>
      <vt:lpstr>Arial</vt:lpstr>
      <vt:lpstr>Calibri</vt:lpstr>
      <vt:lpstr>Office Theme</vt:lpstr>
      <vt:lpstr>CERTIFICATE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Anna Kavardakova</cp:lastModifiedBy>
  <cp:revision>7</cp:revision>
  <dcterms:created xsi:type="dcterms:W3CDTF">2024-03-01T14:45:36Z</dcterms:created>
  <dcterms:modified xsi:type="dcterms:W3CDTF">2024-03-01T15:54:40Z</dcterms:modified>
</cp:coreProperties>
</file>