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56" r:id="rId2"/>
  </p:sldIdLst>
  <p:sldSz cx="10691813" cy="7559675"/>
  <p:notesSz cx="6858000" cy="914400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Calibri Light" panose="020F0302020204030204" pitchFamily="34" charset="0"/>
      <p:regular r:id="rId7"/>
      <p:italic r:id="rId8"/>
    </p:embeddedFont>
    <p:embeddedFont>
      <p:font typeface="Euclid Circular B" panose="020B0504000000000000" charset="-52"/>
      <p:regular r:id="rId9"/>
      <p:bold r:id="rId10"/>
      <p:italic r:id="rId11"/>
      <p:boldItalic r:id="rId12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73" d="100"/>
          <a:sy n="73" d="100"/>
        </p:scale>
        <p:origin x="97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presProps" Target="presProp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font" Target="fonts/font9.fntdata"/><Relationship Id="rId5" Type="http://schemas.openxmlformats.org/officeDocument/2006/relationships/font" Target="fonts/font3.fntdata"/><Relationship Id="rId15" Type="http://schemas.openxmlformats.org/officeDocument/2006/relationships/theme" Target="theme/theme1.xml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73960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09620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70134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62311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53169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48419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20726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71832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18040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45159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17701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46411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CA8457C-4F70-441B-AE21-16E3CD96B5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17" y="-1"/>
            <a:ext cx="10695849" cy="7559674"/>
          </a:xfrm>
          <a:prstGeom prst="rect">
            <a:avLst/>
          </a:prstGeom>
        </p:spPr>
      </p:pic>
      <p:sp>
        <p:nvSpPr>
          <p:cNvPr id="3" name="Google Shape;98;p16">
            <a:extLst>
              <a:ext uri="{FF2B5EF4-FFF2-40B4-BE49-F238E27FC236}">
                <a16:creationId xmlns:a16="http://schemas.microsoft.com/office/drawing/2014/main" id="{5ABC9F82-6444-48FD-9AF8-A19954981588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854230" y="706583"/>
            <a:ext cx="7209114" cy="236896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CA" sz="600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Euclid Circular B" panose="020B0504000000000000" pitchFamily="34" charset="-52"/>
              </a:rPr>
              <a:t>CERTIFICATE </a:t>
            </a:r>
            <a:br>
              <a:rPr lang="en-CA" sz="600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Euclid Circular B" panose="020B0504000000000000" pitchFamily="34" charset="-52"/>
              </a:rPr>
            </a:br>
            <a:r>
              <a:rPr lang="en-CA" sz="600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Euclid Circular B" panose="020B0504000000000000" pitchFamily="34" charset="-52"/>
              </a:rPr>
              <a:t>OF COMPLETION</a:t>
            </a:r>
          </a:p>
        </p:txBody>
      </p:sp>
      <p:sp>
        <p:nvSpPr>
          <p:cNvPr id="4" name="Google Shape;99;p16">
            <a:extLst>
              <a:ext uri="{FF2B5EF4-FFF2-40B4-BE49-F238E27FC236}">
                <a16:creationId xmlns:a16="http://schemas.microsoft.com/office/drawing/2014/main" id="{68EEAA07-4145-472D-B232-6E7EDF1205CF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852027" y="3214091"/>
            <a:ext cx="2223682" cy="48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Euclid Circular B" panose="020B0504000000000000" pitchFamily="34" charset="-52"/>
              </a:rPr>
              <a:t>is awarded to</a:t>
            </a:r>
            <a:endParaRPr sz="170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Euclid Circular B" panose="020B0504000000000000" pitchFamily="34" charset="-52"/>
            </a:endParaRPr>
          </a:p>
        </p:txBody>
      </p:sp>
      <p:sp>
        <p:nvSpPr>
          <p:cNvPr id="6" name="Google Shape;100;p16">
            <a:extLst>
              <a:ext uri="{FF2B5EF4-FFF2-40B4-BE49-F238E27FC236}">
                <a16:creationId xmlns:a16="http://schemas.microsoft.com/office/drawing/2014/main" id="{0EC9E445-70DE-49E6-AC48-F1262D804B49}"/>
              </a:ext>
            </a:extLst>
          </p:cNvPr>
          <p:cNvSpPr txBox="1">
            <a:spLocks/>
          </p:cNvSpPr>
          <p:nvPr/>
        </p:nvSpPr>
        <p:spPr>
          <a:xfrm>
            <a:off x="869659" y="3809822"/>
            <a:ext cx="5631300" cy="7359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b" anchorCtr="0">
            <a:noAutofit/>
          </a:bodyPr>
          <a:lstStyle>
            <a:lvl1pPr algn="ctr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1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SzPts val="990"/>
            </a:pPr>
            <a:r>
              <a:rPr lang="en-CA" sz="340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Euclid Circular B" panose="020B0504000000000000" pitchFamily="34" charset="-52"/>
              </a:rPr>
              <a:t>%NAME%</a:t>
            </a:r>
          </a:p>
        </p:txBody>
      </p:sp>
      <p:sp>
        <p:nvSpPr>
          <p:cNvPr id="7" name="Google Shape;101;p16">
            <a:extLst>
              <a:ext uri="{FF2B5EF4-FFF2-40B4-BE49-F238E27FC236}">
                <a16:creationId xmlns:a16="http://schemas.microsoft.com/office/drawing/2014/main" id="{BC4536C8-214F-4E5D-AD00-AC238B69FF96}"/>
              </a:ext>
            </a:extLst>
          </p:cNvPr>
          <p:cNvSpPr txBox="1">
            <a:spLocks/>
          </p:cNvSpPr>
          <p:nvPr/>
        </p:nvSpPr>
        <p:spPr>
          <a:xfrm>
            <a:off x="852026" y="4829445"/>
            <a:ext cx="8520600" cy="7359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-CA" sz="170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Euclid Circular B" panose="020B0504000000000000" pitchFamily="34" charset="-52"/>
              </a:rPr>
              <a:t>for graduating with honors from the %COURSE NAME% course</a:t>
            </a:r>
          </a:p>
          <a:p>
            <a:pPr algn="l">
              <a:spcBef>
                <a:spcPts val="0"/>
              </a:spcBef>
            </a:pPr>
            <a:endParaRPr lang="en-CA" sz="170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Euclid Circular B" panose="020B0504000000000000" pitchFamily="34" charset="-52"/>
            </a:endParaRPr>
          </a:p>
        </p:txBody>
      </p:sp>
      <p:sp>
        <p:nvSpPr>
          <p:cNvPr id="8" name="Google Shape;102;p16">
            <a:extLst>
              <a:ext uri="{FF2B5EF4-FFF2-40B4-BE49-F238E27FC236}">
                <a16:creationId xmlns:a16="http://schemas.microsoft.com/office/drawing/2014/main" id="{0118408B-1C0B-4C62-9F47-6A9D91832555}"/>
              </a:ext>
            </a:extLst>
          </p:cNvPr>
          <p:cNvSpPr txBox="1">
            <a:spLocks/>
          </p:cNvSpPr>
          <p:nvPr/>
        </p:nvSpPr>
        <p:spPr>
          <a:xfrm>
            <a:off x="651169" y="6425623"/>
            <a:ext cx="2660100" cy="4842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CA" sz="170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Euclid Circular B" panose="020B0504000000000000" pitchFamily="34" charset="-52"/>
              </a:rPr>
              <a:t>Speaker/Instructor</a:t>
            </a:r>
          </a:p>
        </p:txBody>
      </p:sp>
      <p:sp>
        <p:nvSpPr>
          <p:cNvPr id="10" name="Google Shape;104;p16">
            <a:extLst>
              <a:ext uri="{FF2B5EF4-FFF2-40B4-BE49-F238E27FC236}">
                <a16:creationId xmlns:a16="http://schemas.microsoft.com/office/drawing/2014/main" id="{7C539EE4-8BED-43C3-9002-A0FF336C2999}"/>
              </a:ext>
            </a:extLst>
          </p:cNvPr>
          <p:cNvSpPr txBox="1">
            <a:spLocks/>
          </p:cNvSpPr>
          <p:nvPr/>
        </p:nvSpPr>
        <p:spPr>
          <a:xfrm>
            <a:off x="699627" y="5856443"/>
            <a:ext cx="2660100" cy="4842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CA" sz="1400" b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Euclid Circular B" panose="020B0504000000000000" pitchFamily="34" charset="-52"/>
              </a:rPr>
              <a:t>%INSTRUCTOR%</a:t>
            </a:r>
            <a:endParaRPr lang="en-CA" sz="140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Euclid Circular B" panose="020B0504000000000000" pitchFamily="34" charset="-52"/>
            </a:endParaRPr>
          </a:p>
        </p:txBody>
      </p:sp>
      <p:sp>
        <p:nvSpPr>
          <p:cNvPr id="11" name="Google Shape;105;p16">
            <a:extLst>
              <a:ext uri="{FF2B5EF4-FFF2-40B4-BE49-F238E27FC236}">
                <a16:creationId xmlns:a16="http://schemas.microsoft.com/office/drawing/2014/main" id="{CED92016-FF78-49BC-94EF-9DE2F662330E}"/>
              </a:ext>
            </a:extLst>
          </p:cNvPr>
          <p:cNvSpPr txBox="1">
            <a:spLocks/>
          </p:cNvSpPr>
          <p:nvPr/>
        </p:nvSpPr>
        <p:spPr>
          <a:xfrm>
            <a:off x="7733978" y="776275"/>
            <a:ext cx="2660100" cy="4842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0"/>
              </a:spcBef>
            </a:pPr>
            <a:r>
              <a:rPr lang="en-CA" sz="140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Euclid Circular B" panose="020B0504000000000000" pitchFamily="34" charset="-52"/>
              </a:rPr>
              <a:t>Certified on: %DATE%</a:t>
            </a:r>
          </a:p>
        </p:txBody>
      </p:sp>
      <p:sp>
        <p:nvSpPr>
          <p:cNvPr id="12" name="Google Shape;106;p16">
            <a:extLst>
              <a:ext uri="{FF2B5EF4-FFF2-40B4-BE49-F238E27FC236}">
                <a16:creationId xmlns:a16="http://schemas.microsoft.com/office/drawing/2014/main" id="{E6EAC51B-FC7C-46C0-B32F-B563942E23E9}"/>
              </a:ext>
            </a:extLst>
          </p:cNvPr>
          <p:cNvSpPr txBox="1">
            <a:spLocks/>
          </p:cNvSpPr>
          <p:nvPr/>
        </p:nvSpPr>
        <p:spPr>
          <a:xfrm>
            <a:off x="7054531" y="384390"/>
            <a:ext cx="3285300" cy="331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0"/>
              </a:spcBef>
            </a:pPr>
            <a:r>
              <a:rPr lang="en-CA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Euclid Circular B" panose="020B0504000000000000" pitchFamily="34" charset="-52"/>
              </a:rPr>
              <a:t>Certificate ID: %CERTIFICATE_ID%</a:t>
            </a:r>
          </a:p>
        </p:txBody>
      </p:sp>
      <p:sp>
        <p:nvSpPr>
          <p:cNvPr id="13" name="Google Shape;107;p16">
            <a:extLst>
              <a:ext uri="{FF2B5EF4-FFF2-40B4-BE49-F238E27FC236}">
                <a16:creationId xmlns:a16="http://schemas.microsoft.com/office/drawing/2014/main" id="{0942D8AF-4AE0-44FA-8172-503947845872}"/>
              </a:ext>
            </a:extLst>
          </p:cNvPr>
          <p:cNvSpPr/>
          <p:nvPr/>
        </p:nvSpPr>
        <p:spPr>
          <a:xfrm>
            <a:off x="3910713" y="6015996"/>
            <a:ext cx="1930200" cy="524400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Euclid Circular B" panose="020B0504000000000000" pitchFamily="34" charset="-52"/>
              </a:rPr>
              <a:t>Signature space</a:t>
            </a:r>
            <a:endParaRPr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Euclid Circular B" panose="020B0504000000000000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5539255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43</Words>
  <Application>Microsoft Office PowerPoint</Application>
  <PresentationFormat>Custom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 Light</vt:lpstr>
      <vt:lpstr>Euclid Circular B</vt:lpstr>
      <vt:lpstr>Arial</vt:lpstr>
      <vt:lpstr>Calibri</vt:lpstr>
      <vt:lpstr>Office Theme</vt:lpstr>
      <vt:lpstr>CERTIFICATE  OF COMPLETION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Anna Kavardakova</dc:creator>
  <cp:lastModifiedBy>Kristina Koroleva</cp:lastModifiedBy>
  <cp:revision>10</cp:revision>
  <dcterms:created xsi:type="dcterms:W3CDTF">2024-03-01T14:45:36Z</dcterms:created>
  <dcterms:modified xsi:type="dcterms:W3CDTF">2024-03-14T08:35:56Z</dcterms:modified>
</cp:coreProperties>
</file>